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4"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5" r:id="rId27"/>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2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52"/>
    <p:restoredTop sz="94675"/>
  </p:normalViewPr>
  <p:slideViewPr>
    <p:cSldViewPr>
      <p:cViewPr varScale="1">
        <p:scale>
          <a:sx n="125" d="100"/>
          <a:sy n="125" d="100"/>
        </p:scale>
        <p:origin x="6448" y="1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3000" b="0" i="0">
                <a:solidFill>
                  <a:srgbClr val="221714"/>
                </a:solidFill>
                <a:latin typeface="Microsoft YaHei Light"/>
                <a:cs typeface="Microsoft YaHei Light"/>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221714"/>
                </a:solidFill>
                <a:latin typeface="Microsoft YaHei Light"/>
                <a:cs typeface="Microsoft YaHe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221714"/>
                </a:solidFill>
                <a:latin typeface="Microsoft YaHei Light"/>
                <a:cs typeface="Microsoft YaHei Light"/>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221714"/>
                </a:solidFill>
                <a:latin typeface="Microsoft YaHei Light"/>
                <a:cs typeface="Microsoft YaHe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80" y="3229167"/>
            <a:ext cx="7559040" cy="4389120"/>
          </a:xfrm>
          <a:prstGeom prst="rect">
            <a:avLst/>
          </a:prstGeom>
        </p:spPr>
      </p:pic>
      <p:pic>
        <p:nvPicPr>
          <p:cNvPr id="17" name="bg object 17"/>
          <p:cNvPicPr/>
          <p:nvPr/>
        </p:nvPicPr>
        <p:blipFill>
          <a:blip r:embed="rId3" cstate="print"/>
          <a:stretch>
            <a:fillRect/>
          </a:stretch>
        </p:blipFill>
        <p:spPr>
          <a:xfrm>
            <a:off x="3198558" y="1178801"/>
            <a:ext cx="1162875" cy="1162875"/>
          </a:xfrm>
          <a:prstGeom prst="rect">
            <a:avLst/>
          </a:prstGeom>
        </p:spPr>
      </p:pic>
      <p:pic>
        <p:nvPicPr>
          <p:cNvPr id="18" name="bg object 18"/>
          <p:cNvPicPr/>
          <p:nvPr/>
        </p:nvPicPr>
        <p:blipFill>
          <a:blip r:embed="rId4" cstate="print"/>
          <a:stretch>
            <a:fillRect/>
          </a:stretch>
        </p:blipFill>
        <p:spPr>
          <a:xfrm>
            <a:off x="2131669" y="8002892"/>
            <a:ext cx="233451" cy="171818"/>
          </a:xfrm>
          <a:prstGeom prst="rect">
            <a:avLst/>
          </a:prstGeom>
        </p:spPr>
      </p:pic>
      <p:pic>
        <p:nvPicPr>
          <p:cNvPr id="19" name="bg object 19"/>
          <p:cNvPicPr/>
          <p:nvPr/>
        </p:nvPicPr>
        <p:blipFill>
          <a:blip r:embed="rId5" cstate="print"/>
          <a:stretch>
            <a:fillRect/>
          </a:stretch>
        </p:blipFill>
        <p:spPr>
          <a:xfrm>
            <a:off x="2123173" y="8870137"/>
            <a:ext cx="250444" cy="250456"/>
          </a:xfrm>
          <a:prstGeom prst="rect">
            <a:avLst/>
          </a:prstGeom>
        </p:spPr>
      </p:pic>
      <p:sp>
        <p:nvSpPr>
          <p:cNvPr id="20" name="bg object 20"/>
          <p:cNvSpPr/>
          <p:nvPr/>
        </p:nvSpPr>
        <p:spPr>
          <a:xfrm>
            <a:off x="2139975" y="9387909"/>
            <a:ext cx="217170" cy="260985"/>
          </a:xfrm>
          <a:custGeom>
            <a:avLst/>
            <a:gdLst/>
            <a:ahLst/>
            <a:cxnLst/>
            <a:rect l="l" t="t" r="r" b="b"/>
            <a:pathLst>
              <a:path w="217169" h="260984">
                <a:moveTo>
                  <a:pt x="96497" y="0"/>
                </a:moveTo>
                <a:lnTo>
                  <a:pt x="49974" y="16040"/>
                </a:lnTo>
                <a:lnTo>
                  <a:pt x="17350" y="49586"/>
                </a:lnTo>
                <a:lnTo>
                  <a:pt x="1171" y="94054"/>
                </a:lnTo>
                <a:lnTo>
                  <a:pt x="0" y="104559"/>
                </a:lnTo>
                <a:lnTo>
                  <a:pt x="252" y="119664"/>
                </a:lnTo>
                <a:lnTo>
                  <a:pt x="16700" y="170395"/>
                </a:lnTo>
                <a:lnTo>
                  <a:pt x="46829" y="206894"/>
                </a:lnTo>
                <a:lnTo>
                  <a:pt x="96862" y="255981"/>
                </a:lnTo>
                <a:lnTo>
                  <a:pt x="102793" y="260464"/>
                </a:lnTo>
                <a:lnTo>
                  <a:pt x="111302" y="260464"/>
                </a:lnTo>
                <a:lnTo>
                  <a:pt x="117055" y="260235"/>
                </a:lnTo>
                <a:lnTo>
                  <a:pt x="122389" y="255981"/>
                </a:lnTo>
                <a:lnTo>
                  <a:pt x="140079" y="242464"/>
                </a:lnTo>
                <a:lnTo>
                  <a:pt x="175755" y="205727"/>
                </a:lnTo>
                <a:lnTo>
                  <a:pt x="206017" y="157416"/>
                </a:lnTo>
                <a:lnTo>
                  <a:pt x="108585" y="157416"/>
                </a:lnTo>
                <a:lnTo>
                  <a:pt x="87346" y="153129"/>
                </a:lnTo>
                <a:lnTo>
                  <a:pt x="70003" y="141438"/>
                </a:lnTo>
                <a:lnTo>
                  <a:pt x="58312" y="124096"/>
                </a:lnTo>
                <a:lnTo>
                  <a:pt x="54025" y="102857"/>
                </a:lnTo>
                <a:lnTo>
                  <a:pt x="58312" y="81618"/>
                </a:lnTo>
                <a:lnTo>
                  <a:pt x="70003" y="64276"/>
                </a:lnTo>
                <a:lnTo>
                  <a:pt x="87346" y="52584"/>
                </a:lnTo>
                <a:lnTo>
                  <a:pt x="108585" y="48298"/>
                </a:lnTo>
                <a:lnTo>
                  <a:pt x="200421" y="48298"/>
                </a:lnTo>
                <a:lnTo>
                  <a:pt x="199513" y="46715"/>
                </a:lnTo>
                <a:lnTo>
                  <a:pt x="180323" y="25352"/>
                </a:lnTo>
                <a:lnTo>
                  <a:pt x="151117" y="7429"/>
                </a:lnTo>
                <a:lnTo>
                  <a:pt x="123522" y="163"/>
                </a:lnTo>
                <a:lnTo>
                  <a:pt x="96497" y="0"/>
                </a:lnTo>
                <a:close/>
              </a:path>
              <a:path w="217169" h="260984">
                <a:moveTo>
                  <a:pt x="200421" y="48298"/>
                </a:moveTo>
                <a:lnTo>
                  <a:pt x="108585" y="48298"/>
                </a:lnTo>
                <a:lnTo>
                  <a:pt x="129823" y="52584"/>
                </a:lnTo>
                <a:lnTo>
                  <a:pt x="147166" y="64276"/>
                </a:lnTo>
                <a:lnTo>
                  <a:pt x="158857" y="81618"/>
                </a:lnTo>
                <a:lnTo>
                  <a:pt x="163144" y="102857"/>
                </a:lnTo>
                <a:lnTo>
                  <a:pt x="158857" y="124096"/>
                </a:lnTo>
                <a:lnTo>
                  <a:pt x="147166" y="141438"/>
                </a:lnTo>
                <a:lnTo>
                  <a:pt x="129823" y="153129"/>
                </a:lnTo>
                <a:lnTo>
                  <a:pt x="108585" y="157416"/>
                </a:lnTo>
                <a:lnTo>
                  <a:pt x="206017" y="157416"/>
                </a:lnTo>
                <a:lnTo>
                  <a:pt x="206959" y="155492"/>
                </a:lnTo>
                <a:lnTo>
                  <a:pt x="213969" y="132194"/>
                </a:lnTo>
                <a:lnTo>
                  <a:pt x="216438" y="115412"/>
                </a:lnTo>
                <a:lnTo>
                  <a:pt x="216976" y="100291"/>
                </a:lnTo>
                <a:lnTo>
                  <a:pt x="216194" y="87210"/>
                </a:lnTo>
                <a:lnTo>
                  <a:pt x="214706" y="76542"/>
                </a:lnTo>
                <a:lnTo>
                  <a:pt x="210403" y="65713"/>
                </a:lnTo>
                <a:lnTo>
                  <a:pt x="200421" y="48298"/>
                </a:lnTo>
                <a:close/>
              </a:path>
            </a:pathLst>
          </a:custGeom>
          <a:solidFill>
            <a:srgbClr val="C01F2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63877" y="271446"/>
            <a:ext cx="4241800" cy="756285"/>
          </a:xfrm>
          <a:prstGeom prst="rect">
            <a:avLst/>
          </a:prstGeom>
        </p:spPr>
        <p:txBody>
          <a:bodyPr wrap="square" lIns="0" tIns="0" rIns="0" bIns="0">
            <a:spAutoFit/>
          </a:bodyPr>
          <a:lstStyle>
            <a:lvl1pPr>
              <a:defRPr sz="3000" b="0" i="0">
                <a:solidFill>
                  <a:srgbClr val="221714"/>
                </a:solidFill>
                <a:latin typeface="Microsoft YaHei Light"/>
                <a:cs typeface="Microsoft YaHei Light"/>
              </a:defRPr>
            </a:lvl1pPr>
          </a:lstStyle>
          <a:p>
            <a:endParaRPr/>
          </a:p>
        </p:txBody>
      </p:sp>
      <p:sp>
        <p:nvSpPr>
          <p:cNvPr id="3" name="Holder 3"/>
          <p:cNvSpPr>
            <a:spLocks noGrp="1"/>
          </p:cNvSpPr>
          <p:nvPr>
            <p:ph type="body" idx="1"/>
          </p:nvPr>
        </p:nvSpPr>
        <p:spPr>
          <a:xfrm>
            <a:off x="3301923" y="4510392"/>
            <a:ext cx="3979545" cy="25546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8/26/24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3.jpg"/><Relationship Id="rId3" Type="http://schemas.openxmlformats.org/officeDocument/2006/relationships/image" Target="../media/image98.png"/><Relationship Id="rId7" Type="http://schemas.openxmlformats.org/officeDocument/2006/relationships/image" Target="../media/image102.jpg"/><Relationship Id="rId2" Type="http://schemas.openxmlformats.org/officeDocument/2006/relationships/image" Target="../media/image97.jpg"/><Relationship Id="rId1" Type="http://schemas.openxmlformats.org/officeDocument/2006/relationships/slideLayout" Target="../slideLayouts/slideLayout2.xml"/><Relationship Id="rId6" Type="http://schemas.openxmlformats.org/officeDocument/2006/relationships/image" Target="../media/image101.jp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4.jpg"/></Relationships>
</file>

<file path=ppt/slides/_rels/slide11.xml.rels><?xml version="1.0" encoding="UTF-8" standalone="yes"?>
<Relationships xmlns="http://schemas.openxmlformats.org/package/2006/relationships"><Relationship Id="rId3" Type="http://schemas.openxmlformats.org/officeDocument/2006/relationships/image" Target="../media/image106.jpg"/><Relationship Id="rId7" Type="http://schemas.openxmlformats.org/officeDocument/2006/relationships/image" Target="../media/image110.jpg"/><Relationship Id="rId2" Type="http://schemas.openxmlformats.org/officeDocument/2006/relationships/image" Target="../media/image105.jpg"/><Relationship Id="rId1" Type="http://schemas.openxmlformats.org/officeDocument/2006/relationships/slideLayout" Target="../slideLayouts/slideLayout2.xml"/><Relationship Id="rId6" Type="http://schemas.openxmlformats.org/officeDocument/2006/relationships/image" Target="../media/image109.jpg"/><Relationship Id="rId5" Type="http://schemas.openxmlformats.org/officeDocument/2006/relationships/image" Target="../media/image108.jpg"/><Relationship Id="rId4" Type="http://schemas.openxmlformats.org/officeDocument/2006/relationships/image" Target="../media/image107.jpg"/></Relationships>
</file>

<file path=ppt/slides/_rels/slide12.xml.rels><?xml version="1.0" encoding="UTF-8" standalone="yes"?>
<Relationships xmlns="http://schemas.openxmlformats.org/package/2006/relationships"><Relationship Id="rId8" Type="http://schemas.openxmlformats.org/officeDocument/2006/relationships/image" Target="../media/image116.jpg"/><Relationship Id="rId3" Type="http://schemas.openxmlformats.org/officeDocument/2006/relationships/image" Target="../media/image112.png"/><Relationship Id="rId7" Type="http://schemas.openxmlformats.org/officeDocument/2006/relationships/image" Target="../media/image115.jpg"/><Relationship Id="rId2" Type="http://schemas.openxmlformats.org/officeDocument/2006/relationships/image" Target="../media/image111.jpg"/><Relationship Id="rId1" Type="http://schemas.openxmlformats.org/officeDocument/2006/relationships/slideLayout" Target="../slideLayouts/slideLayout2.xml"/><Relationship Id="rId6" Type="http://schemas.openxmlformats.org/officeDocument/2006/relationships/image" Target="../media/image114.jpg"/><Relationship Id="rId11" Type="http://schemas.openxmlformats.org/officeDocument/2006/relationships/image" Target="../media/image119.jpg"/><Relationship Id="rId5" Type="http://schemas.openxmlformats.org/officeDocument/2006/relationships/image" Target="../media/image113.png"/><Relationship Id="rId10" Type="http://schemas.openxmlformats.org/officeDocument/2006/relationships/image" Target="../media/image118.jpg"/><Relationship Id="rId4" Type="http://schemas.openxmlformats.org/officeDocument/2006/relationships/image" Target="../media/image99.png"/><Relationship Id="rId9" Type="http://schemas.openxmlformats.org/officeDocument/2006/relationships/image" Target="../media/image117.jpg"/></Relationships>
</file>

<file path=ppt/slides/_rels/slide13.xml.rels><?xml version="1.0" encoding="UTF-8" standalone="yes"?>
<Relationships xmlns="http://schemas.openxmlformats.org/package/2006/relationships"><Relationship Id="rId3" Type="http://schemas.openxmlformats.org/officeDocument/2006/relationships/image" Target="../media/image121.jpg"/><Relationship Id="rId7" Type="http://schemas.openxmlformats.org/officeDocument/2006/relationships/image" Target="../media/image125.jpg"/><Relationship Id="rId2" Type="http://schemas.openxmlformats.org/officeDocument/2006/relationships/image" Target="../media/image120.jpg"/><Relationship Id="rId1" Type="http://schemas.openxmlformats.org/officeDocument/2006/relationships/slideLayout" Target="../slideLayouts/slideLayout2.xml"/><Relationship Id="rId6" Type="http://schemas.openxmlformats.org/officeDocument/2006/relationships/image" Target="../media/image124.jpg"/><Relationship Id="rId5" Type="http://schemas.openxmlformats.org/officeDocument/2006/relationships/image" Target="../media/image123.jpg"/><Relationship Id="rId4" Type="http://schemas.openxmlformats.org/officeDocument/2006/relationships/image" Target="../media/image122.jpg"/></Relationships>
</file>

<file path=ppt/slides/_rels/slide14.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126.jpg"/><Relationship Id="rId1" Type="http://schemas.openxmlformats.org/officeDocument/2006/relationships/slideLayout" Target="../slideLayouts/slideLayout2.xml"/><Relationship Id="rId6" Type="http://schemas.openxmlformats.org/officeDocument/2006/relationships/image" Target="../media/image130.jpg"/><Relationship Id="rId5" Type="http://schemas.openxmlformats.org/officeDocument/2006/relationships/image" Target="../media/image129.jpg"/><Relationship Id="rId4" Type="http://schemas.openxmlformats.org/officeDocument/2006/relationships/image" Target="../media/image128.jpg"/></Relationships>
</file>

<file path=ppt/slides/_rels/slide15.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131.jpg"/><Relationship Id="rId1" Type="http://schemas.openxmlformats.org/officeDocument/2006/relationships/slideLayout" Target="../slideLayouts/slideLayout2.xml"/><Relationship Id="rId6" Type="http://schemas.openxmlformats.org/officeDocument/2006/relationships/image" Target="../media/image135.jpg"/><Relationship Id="rId5" Type="http://schemas.openxmlformats.org/officeDocument/2006/relationships/image" Target="../media/image134.jpg"/><Relationship Id="rId4" Type="http://schemas.openxmlformats.org/officeDocument/2006/relationships/image" Target="../media/image133.jpg"/></Relationships>
</file>

<file path=ppt/slides/_rels/slide16.xml.rels><?xml version="1.0" encoding="UTF-8" standalone="yes"?>
<Relationships xmlns="http://schemas.openxmlformats.org/package/2006/relationships"><Relationship Id="rId8" Type="http://schemas.openxmlformats.org/officeDocument/2006/relationships/image" Target="../media/image142.jpg"/><Relationship Id="rId3" Type="http://schemas.openxmlformats.org/officeDocument/2006/relationships/image" Target="../media/image137.jpg"/><Relationship Id="rId7" Type="http://schemas.openxmlformats.org/officeDocument/2006/relationships/image" Target="../media/image141.jpg"/><Relationship Id="rId2" Type="http://schemas.openxmlformats.org/officeDocument/2006/relationships/image" Target="../media/image136.jpg"/><Relationship Id="rId1" Type="http://schemas.openxmlformats.org/officeDocument/2006/relationships/slideLayout" Target="../slideLayouts/slideLayout2.xml"/><Relationship Id="rId6" Type="http://schemas.openxmlformats.org/officeDocument/2006/relationships/image" Target="../media/image140.jpg"/><Relationship Id="rId5" Type="http://schemas.openxmlformats.org/officeDocument/2006/relationships/image" Target="../media/image139.jpg"/><Relationship Id="rId4" Type="http://schemas.openxmlformats.org/officeDocument/2006/relationships/image" Target="../media/image138.jpg"/></Relationships>
</file>

<file path=ppt/slides/_rels/slide17.xml.rels><?xml version="1.0" encoding="UTF-8" standalone="yes"?>
<Relationships xmlns="http://schemas.openxmlformats.org/package/2006/relationships"><Relationship Id="rId3" Type="http://schemas.openxmlformats.org/officeDocument/2006/relationships/image" Target="../media/image144.jpg"/><Relationship Id="rId7" Type="http://schemas.openxmlformats.org/officeDocument/2006/relationships/image" Target="../media/image148.jpg"/><Relationship Id="rId2" Type="http://schemas.openxmlformats.org/officeDocument/2006/relationships/image" Target="../media/image143.jpg"/><Relationship Id="rId1" Type="http://schemas.openxmlformats.org/officeDocument/2006/relationships/slideLayout" Target="../slideLayouts/slideLayout2.xml"/><Relationship Id="rId6" Type="http://schemas.openxmlformats.org/officeDocument/2006/relationships/image" Target="../media/image147.jpg"/><Relationship Id="rId5" Type="http://schemas.openxmlformats.org/officeDocument/2006/relationships/image" Target="../media/image146.jpg"/><Relationship Id="rId4" Type="http://schemas.openxmlformats.org/officeDocument/2006/relationships/image" Target="../media/image145.jpg"/></Relationships>
</file>

<file path=ppt/slides/_rels/slide18.xml.rels><?xml version="1.0" encoding="UTF-8" standalone="yes"?>
<Relationships xmlns="http://schemas.openxmlformats.org/package/2006/relationships"><Relationship Id="rId8" Type="http://schemas.openxmlformats.org/officeDocument/2006/relationships/image" Target="../media/image155.jpg"/><Relationship Id="rId3" Type="http://schemas.openxmlformats.org/officeDocument/2006/relationships/image" Target="../media/image150.jpg"/><Relationship Id="rId7" Type="http://schemas.openxmlformats.org/officeDocument/2006/relationships/image" Target="../media/image154.jpg"/><Relationship Id="rId2" Type="http://schemas.openxmlformats.org/officeDocument/2006/relationships/image" Target="../media/image149.jpg"/><Relationship Id="rId1" Type="http://schemas.openxmlformats.org/officeDocument/2006/relationships/slideLayout" Target="../slideLayouts/slideLayout2.xml"/><Relationship Id="rId6" Type="http://schemas.openxmlformats.org/officeDocument/2006/relationships/image" Target="../media/image153.jpg"/><Relationship Id="rId5" Type="http://schemas.openxmlformats.org/officeDocument/2006/relationships/image" Target="../media/image152.jpg"/><Relationship Id="rId4" Type="http://schemas.openxmlformats.org/officeDocument/2006/relationships/image" Target="../media/image151.jpg"/><Relationship Id="rId9" Type="http://schemas.openxmlformats.org/officeDocument/2006/relationships/image" Target="../media/image156.jpg"/></Relationships>
</file>

<file path=ppt/slides/_rels/slide19.xml.rels><?xml version="1.0" encoding="UTF-8" standalone="yes"?>
<Relationships xmlns="http://schemas.openxmlformats.org/package/2006/relationships"><Relationship Id="rId8" Type="http://schemas.openxmlformats.org/officeDocument/2006/relationships/image" Target="../media/image163.jpg"/><Relationship Id="rId3" Type="http://schemas.openxmlformats.org/officeDocument/2006/relationships/image" Target="../media/image158.jpg"/><Relationship Id="rId7" Type="http://schemas.openxmlformats.org/officeDocument/2006/relationships/image" Target="../media/image162.jpg"/><Relationship Id="rId2" Type="http://schemas.openxmlformats.org/officeDocument/2006/relationships/image" Target="../media/image157.jpg"/><Relationship Id="rId1" Type="http://schemas.openxmlformats.org/officeDocument/2006/relationships/slideLayout" Target="../slideLayouts/slideLayout2.xml"/><Relationship Id="rId6" Type="http://schemas.openxmlformats.org/officeDocument/2006/relationships/image" Target="../media/image161.jpg"/><Relationship Id="rId5" Type="http://schemas.openxmlformats.org/officeDocument/2006/relationships/image" Target="../media/image160.jpg"/><Relationship Id="rId4" Type="http://schemas.openxmlformats.org/officeDocument/2006/relationships/image" Target="../media/image159.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8" Type="http://schemas.openxmlformats.org/officeDocument/2006/relationships/image" Target="../media/image169.jpg"/><Relationship Id="rId3" Type="http://schemas.openxmlformats.org/officeDocument/2006/relationships/image" Target="../media/image165.png"/><Relationship Id="rId7" Type="http://schemas.openxmlformats.org/officeDocument/2006/relationships/image" Target="../media/image168.jpg"/><Relationship Id="rId2" Type="http://schemas.openxmlformats.org/officeDocument/2006/relationships/image" Target="../media/image164.jpg"/><Relationship Id="rId1" Type="http://schemas.openxmlformats.org/officeDocument/2006/relationships/slideLayout" Target="../slideLayouts/slideLayout2.xml"/><Relationship Id="rId6" Type="http://schemas.openxmlformats.org/officeDocument/2006/relationships/image" Target="../media/image167.jpg"/><Relationship Id="rId5" Type="http://schemas.openxmlformats.org/officeDocument/2006/relationships/image" Target="../media/image166.png"/><Relationship Id="rId4" Type="http://schemas.openxmlformats.org/officeDocument/2006/relationships/image" Target="../media/image99.png"/></Relationships>
</file>

<file path=ppt/slides/_rels/slide21.xml.rels><?xml version="1.0" encoding="UTF-8" standalone="yes"?>
<Relationships xmlns="http://schemas.openxmlformats.org/package/2006/relationships"><Relationship Id="rId3" Type="http://schemas.openxmlformats.org/officeDocument/2006/relationships/image" Target="../media/image171.jpg"/><Relationship Id="rId2" Type="http://schemas.openxmlformats.org/officeDocument/2006/relationships/image" Target="../media/image170.jpg"/><Relationship Id="rId1" Type="http://schemas.openxmlformats.org/officeDocument/2006/relationships/slideLayout" Target="../slideLayouts/slideLayout2.xml"/><Relationship Id="rId6" Type="http://schemas.openxmlformats.org/officeDocument/2006/relationships/image" Target="../media/image174.jpg"/><Relationship Id="rId5" Type="http://schemas.openxmlformats.org/officeDocument/2006/relationships/image" Target="../media/image173.jpg"/><Relationship Id="rId4" Type="http://schemas.openxmlformats.org/officeDocument/2006/relationships/image" Target="../media/image172.jpg"/></Relationships>
</file>

<file path=ppt/slides/_rels/slide22.xml.rels><?xml version="1.0" encoding="UTF-8" standalone="yes"?>
<Relationships xmlns="http://schemas.openxmlformats.org/package/2006/relationships"><Relationship Id="rId8" Type="http://schemas.openxmlformats.org/officeDocument/2006/relationships/image" Target="../media/image181.jpg"/><Relationship Id="rId3" Type="http://schemas.openxmlformats.org/officeDocument/2006/relationships/image" Target="../media/image176.jpg"/><Relationship Id="rId7" Type="http://schemas.openxmlformats.org/officeDocument/2006/relationships/image" Target="../media/image180.jpg"/><Relationship Id="rId2" Type="http://schemas.openxmlformats.org/officeDocument/2006/relationships/image" Target="../media/image175.jpg"/><Relationship Id="rId1" Type="http://schemas.openxmlformats.org/officeDocument/2006/relationships/slideLayout" Target="../slideLayouts/slideLayout2.xml"/><Relationship Id="rId6" Type="http://schemas.openxmlformats.org/officeDocument/2006/relationships/image" Target="../media/image179.jpg"/><Relationship Id="rId5" Type="http://schemas.openxmlformats.org/officeDocument/2006/relationships/image" Target="../media/image178.jpg"/><Relationship Id="rId4" Type="http://schemas.openxmlformats.org/officeDocument/2006/relationships/image" Target="../media/image177.jpg"/></Relationships>
</file>

<file path=ppt/slides/_rels/slide23.xml.rels><?xml version="1.0" encoding="UTF-8" standalone="yes"?>
<Relationships xmlns="http://schemas.openxmlformats.org/package/2006/relationships"><Relationship Id="rId3" Type="http://schemas.openxmlformats.org/officeDocument/2006/relationships/image" Target="../media/image183.jpg"/><Relationship Id="rId7" Type="http://schemas.openxmlformats.org/officeDocument/2006/relationships/image" Target="../media/image187.jpg"/><Relationship Id="rId2" Type="http://schemas.openxmlformats.org/officeDocument/2006/relationships/image" Target="../media/image182.jpg"/><Relationship Id="rId1" Type="http://schemas.openxmlformats.org/officeDocument/2006/relationships/slideLayout" Target="../slideLayouts/slideLayout2.xml"/><Relationship Id="rId6" Type="http://schemas.openxmlformats.org/officeDocument/2006/relationships/image" Target="../media/image186.jpg"/><Relationship Id="rId5" Type="http://schemas.openxmlformats.org/officeDocument/2006/relationships/image" Target="../media/image185.png"/><Relationship Id="rId4" Type="http://schemas.openxmlformats.org/officeDocument/2006/relationships/image" Target="../media/image184.jpg"/></Relationships>
</file>

<file path=ppt/slides/_rels/slide24.xml.rels><?xml version="1.0" encoding="UTF-8" standalone="yes"?>
<Relationships xmlns="http://schemas.openxmlformats.org/package/2006/relationships"><Relationship Id="rId8" Type="http://schemas.openxmlformats.org/officeDocument/2006/relationships/image" Target="../media/image194.jpg"/><Relationship Id="rId3" Type="http://schemas.openxmlformats.org/officeDocument/2006/relationships/image" Target="../media/image189.jpg"/><Relationship Id="rId7" Type="http://schemas.openxmlformats.org/officeDocument/2006/relationships/image" Target="../media/image193.jpg"/><Relationship Id="rId2" Type="http://schemas.openxmlformats.org/officeDocument/2006/relationships/image" Target="../media/image188.jpg"/><Relationship Id="rId1" Type="http://schemas.openxmlformats.org/officeDocument/2006/relationships/slideLayout" Target="../slideLayouts/slideLayout2.xml"/><Relationship Id="rId6" Type="http://schemas.openxmlformats.org/officeDocument/2006/relationships/image" Target="../media/image192.jpg"/><Relationship Id="rId5" Type="http://schemas.openxmlformats.org/officeDocument/2006/relationships/image" Target="../media/image191.jpg"/><Relationship Id="rId4" Type="http://schemas.openxmlformats.org/officeDocument/2006/relationships/image" Target="../media/image190.jpg"/></Relationships>
</file>

<file path=ppt/slides/_rels/slide25.xml.rels><?xml version="1.0" encoding="UTF-8" standalone="yes"?>
<Relationships xmlns="http://schemas.openxmlformats.org/package/2006/relationships"><Relationship Id="rId8" Type="http://schemas.openxmlformats.org/officeDocument/2006/relationships/image" Target="../media/image201.jpg"/><Relationship Id="rId3" Type="http://schemas.openxmlformats.org/officeDocument/2006/relationships/image" Target="../media/image196.jpg"/><Relationship Id="rId7" Type="http://schemas.openxmlformats.org/officeDocument/2006/relationships/image" Target="../media/image200.jpg"/><Relationship Id="rId2" Type="http://schemas.openxmlformats.org/officeDocument/2006/relationships/image" Target="../media/image195.jpg"/><Relationship Id="rId1" Type="http://schemas.openxmlformats.org/officeDocument/2006/relationships/slideLayout" Target="../slideLayouts/slideLayout2.xml"/><Relationship Id="rId6" Type="http://schemas.openxmlformats.org/officeDocument/2006/relationships/image" Target="../media/image199.jpg"/><Relationship Id="rId5" Type="http://schemas.openxmlformats.org/officeDocument/2006/relationships/image" Target="../media/image198.jpg"/><Relationship Id="rId4" Type="http://schemas.openxmlformats.org/officeDocument/2006/relationships/image" Target="../media/image197.jpg"/></Relationships>
</file>

<file path=ppt/slides/_rels/slide26.xml.rels><?xml version="1.0" encoding="UTF-8" standalone="yes"?>
<Relationships xmlns="http://schemas.openxmlformats.org/package/2006/relationships"><Relationship Id="rId3" Type="http://schemas.openxmlformats.org/officeDocument/2006/relationships/image" Target="../media/image203.emf"/><Relationship Id="rId2"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204.emf"/><Relationship Id="rId5" Type="http://schemas.openxmlformats.org/officeDocument/2006/relationships/hyperlink" Target="https://www.magentachile.cl/" TargetMode="External"/><Relationship Id="rId4" Type="http://schemas.openxmlformats.org/officeDocument/2006/relationships/hyperlink" Target="mailto:ventas@magentachile.c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jpg"/><Relationship Id="rId18" Type="http://schemas.openxmlformats.org/officeDocument/2006/relationships/image" Target="../media/image30.jpg"/><Relationship Id="rId3" Type="http://schemas.openxmlformats.org/officeDocument/2006/relationships/image" Target="../media/image15.jpg"/><Relationship Id="rId21" Type="http://schemas.openxmlformats.org/officeDocument/2006/relationships/image" Target="../media/image33.jpg"/><Relationship Id="rId7" Type="http://schemas.openxmlformats.org/officeDocument/2006/relationships/image" Target="../media/image19.jpg"/><Relationship Id="rId12" Type="http://schemas.openxmlformats.org/officeDocument/2006/relationships/image" Target="../media/image24.jpg"/><Relationship Id="rId17" Type="http://schemas.openxmlformats.org/officeDocument/2006/relationships/image" Target="../media/image29.jpg"/><Relationship Id="rId2" Type="http://schemas.openxmlformats.org/officeDocument/2006/relationships/image" Target="../media/image14.jpg"/><Relationship Id="rId16" Type="http://schemas.openxmlformats.org/officeDocument/2006/relationships/image" Target="../media/image28.jpg"/><Relationship Id="rId20"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5" Type="http://schemas.openxmlformats.org/officeDocument/2006/relationships/image" Target="../media/image27.jpg"/><Relationship Id="rId23" Type="http://schemas.openxmlformats.org/officeDocument/2006/relationships/image" Target="../media/image35.jpg"/><Relationship Id="rId10" Type="http://schemas.openxmlformats.org/officeDocument/2006/relationships/image" Target="../media/image22.jpg"/><Relationship Id="rId19" Type="http://schemas.openxmlformats.org/officeDocument/2006/relationships/image" Target="../media/image31.jpg"/><Relationship Id="rId4" Type="http://schemas.openxmlformats.org/officeDocument/2006/relationships/image" Target="../media/image16.jpg"/><Relationship Id="rId9" Type="http://schemas.openxmlformats.org/officeDocument/2006/relationships/image" Target="../media/image21.jpg"/><Relationship Id="rId14" Type="http://schemas.openxmlformats.org/officeDocument/2006/relationships/image" Target="../media/image26.jpg"/><Relationship Id="rId22" Type="http://schemas.openxmlformats.org/officeDocument/2006/relationships/image" Target="../media/image34.jpg"/></Relationships>
</file>

<file path=ppt/slides/_rels/slide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8.xml.rels><?xml version="1.0" encoding="UTF-8" standalone="yes"?>
<Relationships xmlns="http://schemas.openxmlformats.org/package/2006/relationships"><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5.png"/><Relationship Id="rId39" Type="http://schemas.openxmlformats.org/officeDocument/2006/relationships/image" Target="../media/image88.png"/><Relationship Id="rId21" Type="http://schemas.openxmlformats.org/officeDocument/2006/relationships/image" Target="../media/image70.png"/><Relationship Id="rId34" Type="http://schemas.openxmlformats.org/officeDocument/2006/relationships/image" Target="../media/image83.png"/><Relationship Id="rId7" Type="http://schemas.openxmlformats.org/officeDocument/2006/relationships/image" Target="../media/image56.jpg"/><Relationship Id="rId2" Type="http://schemas.openxmlformats.org/officeDocument/2006/relationships/image" Target="../media/image51.jpg"/><Relationship Id="rId16" Type="http://schemas.openxmlformats.org/officeDocument/2006/relationships/image" Target="../media/image65.png"/><Relationship Id="rId20" Type="http://schemas.openxmlformats.org/officeDocument/2006/relationships/image" Target="../media/image69.png"/><Relationship Id="rId29" Type="http://schemas.openxmlformats.org/officeDocument/2006/relationships/image" Target="../media/image78.png"/><Relationship Id="rId41"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55.jpg"/><Relationship Id="rId11" Type="http://schemas.openxmlformats.org/officeDocument/2006/relationships/image" Target="../media/image60.png"/><Relationship Id="rId24" Type="http://schemas.openxmlformats.org/officeDocument/2006/relationships/image" Target="../media/image73.png"/><Relationship Id="rId32" Type="http://schemas.openxmlformats.org/officeDocument/2006/relationships/image" Target="../media/image81.png"/><Relationship Id="rId37" Type="http://schemas.openxmlformats.org/officeDocument/2006/relationships/image" Target="../media/image86.png"/><Relationship Id="rId40" Type="http://schemas.openxmlformats.org/officeDocument/2006/relationships/image" Target="../media/image89.png"/><Relationship Id="rId5" Type="http://schemas.openxmlformats.org/officeDocument/2006/relationships/image" Target="../media/image54.jp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36" Type="http://schemas.openxmlformats.org/officeDocument/2006/relationships/image" Target="../media/image85.png"/><Relationship Id="rId10" Type="http://schemas.openxmlformats.org/officeDocument/2006/relationships/image" Target="../media/image59.png"/><Relationship Id="rId19" Type="http://schemas.openxmlformats.org/officeDocument/2006/relationships/image" Target="../media/image68.png"/><Relationship Id="rId31" Type="http://schemas.openxmlformats.org/officeDocument/2006/relationships/image" Target="../media/image80.png"/><Relationship Id="rId4" Type="http://schemas.openxmlformats.org/officeDocument/2006/relationships/image" Target="../media/image53.jp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76.png"/><Relationship Id="rId30" Type="http://schemas.openxmlformats.org/officeDocument/2006/relationships/image" Target="../media/image79.png"/><Relationship Id="rId35" Type="http://schemas.openxmlformats.org/officeDocument/2006/relationships/image" Target="../media/image84.png"/><Relationship Id="rId8" Type="http://schemas.openxmlformats.org/officeDocument/2006/relationships/image" Target="../media/image57.png"/><Relationship Id="rId3" Type="http://schemas.openxmlformats.org/officeDocument/2006/relationships/image" Target="../media/image52.jp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33" Type="http://schemas.openxmlformats.org/officeDocument/2006/relationships/image" Target="../media/image82.png"/><Relationship Id="rId38" Type="http://schemas.openxmlformats.org/officeDocument/2006/relationships/image" Target="../media/image87.png"/></Relationships>
</file>

<file path=ppt/slides/_rels/slide9.xml.rels><?xml version="1.0" encoding="UTF-8" standalone="yes"?>
<Relationships xmlns="http://schemas.openxmlformats.org/package/2006/relationships"><Relationship Id="rId3" Type="http://schemas.openxmlformats.org/officeDocument/2006/relationships/image" Target="../media/image92.jpg"/><Relationship Id="rId7" Type="http://schemas.openxmlformats.org/officeDocument/2006/relationships/image" Target="../media/image96.jpg"/><Relationship Id="rId2" Type="http://schemas.openxmlformats.org/officeDocument/2006/relationships/image" Target="../media/image91.jpg"/><Relationship Id="rId1" Type="http://schemas.openxmlformats.org/officeDocument/2006/relationships/slideLayout" Target="../slideLayouts/slideLayout2.xml"/><Relationship Id="rId6" Type="http://schemas.openxmlformats.org/officeDocument/2006/relationships/image" Target="../media/image95.jpg"/><Relationship Id="rId5" Type="http://schemas.openxmlformats.org/officeDocument/2006/relationships/image" Target="../media/image94.jpg"/><Relationship Id="rId4" Type="http://schemas.openxmlformats.org/officeDocument/2006/relationships/image" Target="../media/image9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A32469F-34FC-7177-A886-983787BE8D42}"/>
              </a:ext>
            </a:extLst>
          </p:cNvPr>
          <p:cNvSpPr/>
          <p:nvPr/>
        </p:nvSpPr>
        <p:spPr>
          <a:xfrm>
            <a:off x="0" y="0"/>
            <a:ext cx="7556500" cy="6261100"/>
          </a:xfrm>
          <a:prstGeom prst="rect">
            <a:avLst/>
          </a:prstGeom>
          <a:solidFill>
            <a:srgbClr val="AA29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5" name="Imagen 4">
            <a:extLst>
              <a:ext uri="{FF2B5EF4-FFF2-40B4-BE49-F238E27FC236}">
                <a16:creationId xmlns:a16="http://schemas.microsoft.com/office/drawing/2014/main" id="{B3F9BDC0-EA38-08B8-306D-5295D3933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275" y="6414664"/>
            <a:ext cx="4961949" cy="3833072"/>
          </a:xfrm>
          <a:prstGeom prst="rect">
            <a:avLst/>
          </a:prstGeom>
        </p:spPr>
      </p:pic>
      <p:sp>
        <p:nvSpPr>
          <p:cNvPr id="6" name="CuadroTexto 5">
            <a:extLst>
              <a:ext uri="{FF2B5EF4-FFF2-40B4-BE49-F238E27FC236}">
                <a16:creationId xmlns:a16="http://schemas.microsoft.com/office/drawing/2014/main" id="{ACF7BA82-12B5-9DAE-485D-4D98AB4AD9B6}"/>
              </a:ext>
            </a:extLst>
          </p:cNvPr>
          <p:cNvSpPr txBox="1"/>
          <p:nvPr/>
        </p:nvSpPr>
        <p:spPr>
          <a:xfrm>
            <a:off x="720725" y="2379947"/>
            <a:ext cx="6115050" cy="1938992"/>
          </a:xfrm>
          <a:prstGeom prst="rect">
            <a:avLst/>
          </a:prstGeom>
          <a:noFill/>
        </p:spPr>
        <p:txBody>
          <a:bodyPr wrap="square" rtlCol="0">
            <a:spAutoFit/>
          </a:bodyPr>
          <a:lstStyle/>
          <a:p>
            <a:pPr algn="ctr"/>
            <a:r>
              <a:rPr lang="es-CL" sz="6000" b="1" dirty="0">
                <a:solidFill>
                  <a:schemeClr val="bg1"/>
                </a:solidFill>
                <a:latin typeface="Helvetica" pitchFamily="2" charset="0"/>
              </a:rPr>
              <a:t>Materiales para Construcción</a:t>
            </a:r>
          </a:p>
        </p:txBody>
      </p:sp>
      <p:sp>
        <p:nvSpPr>
          <p:cNvPr id="4" name="CuadroTexto 3">
            <a:extLst>
              <a:ext uri="{FF2B5EF4-FFF2-40B4-BE49-F238E27FC236}">
                <a16:creationId xmlns:a16="http://schemas.microsoft.com/office/drawing/2014/main" id="{32879043-9C97-850F-C45C-83F86CF8A706}"/>
              </a:ext>
            </a:extLst>
          </p:cNvPr>
          <p:cNvSpPr txBox="1"/>
          <p:nvPr/>
        </p:nvSpPr>
        <p:spPr>
          <a:xfrm>
            <a:off x="2989057" y="1841500"/>
            <a:ext cx="1418978" cy="461665"/>
          </a:xfrm>
          <a:prstGeom prst="rect">
            <a:avLst/>
          </a:prstGeom>
          <a:noFill/>
        </p:spPr>
        <p:txBody>
          <a:bodyPr wrap="none" rtlCol="0">
            <a:spAutoFit/>
          </a:bodyPr>
          <a:lstStyle/>
          <a:p>
            <a:pPr algn="ctr"/>
            <a:r>
              <a:rPr lang="es-CL" sz="2400" dirty="0">
                <a:solidFill>
                  <a:schemeClr val="bg1"/>
                </a:solidFill>
                <a:latin typeface="Helvetica" pitchFamily="2" charset="0"/>
              </a:rPr>
              <a:t>Catálogo</a:t>
            </a:r>
          </a:p>
        </p:txBody>
      </p:sp>
    </p:spTree>
    <p:extLst>
      <p:ext uri="{BB962C8B-B14F-4D97-AF65-F5344CB8AC3E}">
        <p14:creationId xmlns:p14="http://schemas.microsoft.com/office/powerpoint/2010/main" val="317145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96788" y="7715924"/>
            <a:ext cx="2412322" cy="1754432"/>
          </a:xfrm>
          <a:prstGeom prst="rect">
            <a:avLst/>
          </a:prstGeom>
        </p:spPr>
      </p:pic>
      <p:sp>
        <p:nvSpPr>
          <p:cNvPr id="5" name="object 5"/>
          <p:cNvSpPr txBox="1">
            <a:spLocks noGrp="1"/>
          </p:cNvSpPr>
          <p:nvPr>
            <p:ph type="title"/>
          </p:nvPr>
        </p:nvSpPr>
        <p:spPr>
          <a:xfrm>
            <a:off x="170737" y="257887"/>
            <a:ext cx="2907032" cy="287258"/>
          </a:xfrm>
          <a:prstGeom prst="rect">
            <a:avLst/>
          </a:prstGeom>
        </p:spPr>
        <p:txBody>
          <a:bodyPr vert="horz" wrap="square" lIns="0" tIns="17780" rIns="0" bIns="0" rtlCol="0">
            <a:spAutoFit/>
          </a:bodyPr>
          <a:lstStyle/>
          <a:p>
            <a:pPr marL="621665">
              <a:lnSpc>
                <a:spcPts val="2135"/>
              </a:lnSpc>
            </a:pPr>
            <a:r>
              <a:rPr sz="1800" b="1" dirty="0">
                <a:solidFill>
                  <a:srgbClr val="414142"/>
                </a:solidFill>
                <a:latin typeface="Microsoft YaHei"/>
                <a:cs typeface="Microsoft YaHei"/>
              </a:rPr>
              <a:t>Aluminum</a:t>
            </a:r>
            <a:r>
              <a:rPr sz="1800" b="1" spc="400" dirty="0">
                <a:solidFill>
                  <a:srgbClr val="414142"/>
                </a:solidFill>
                <a:latin typeface="Microsoft YaHei"/>
                <a:cs typeface="Microsoft YaHei"/>
              </a:rPr>
              <a:t> </a:t>
            </a:r>
            <a:r>
              <a:rPr sz="1800" b="1" spc="-10" dirty="0">
                <a:solidFill>
                  <a:srgbClr val="414142"/>
                </a:solidFill>
                <a:latin typeface="Microsoft YaHei"/>
                <a:cs typeface="Microsoft YaHei"/>
              </a:rPr>
              <a:t>plate</a:t>
            </a:r>
            <a:endParaRPr sz="1800" dirty="0">
              <a:latin typeface="Microsoft YaHei"/>
              <a:cs typeface="Microsoft YaHei"/>
            </a:endParaRPr>
          </a:p>
        </p:txBody>
      </p:sp>
      <p:grpSp>
        <p:nvGrpSpPr>
          <p:cNvPr id="7" name="object 7"/>
          <p:cNvGrpSpPr/>
          <p:nvPr/>
        </p:nvGrpSpPr>
        <p:grpSpPr>
          <a:xfrm>
            <a:off x="1436636" y="840194"/>
            <a:ext cx="426084" cy="105410"/>
            <a:chOff x="1436636" y="840194"/>
            <a:chExt cx="426084" cy="105410"/>
          </a:xfrm>
        </p:grpSpPr>
        <p:pic>
          <p:nvPicPr>
            <p:cNvPr id="8" name="object 8"/>
            <p:cNvPicPr/>
            <p:nvPr/>
          </p:nvPicPr>
          <p:blipFill>
            <a:blip r:embed="rId3" cstate="print"/>
            <a:stretch>
              <a:fillRect/>
            </a:stretch>
          </p:blipFill>
          <p:spPr>
            <a:xfrm>
              <a:off x="1436636" y="840194"/>
              <a:ext cx="163169" cy="103403"/>
            </a:xfrm>
            <a:prstGeom prst="rect">
              <a:avLst/>
            </a:prstGeom>
          </p:spPr>
        </p:pic>
        <p:pic>
          <p:nvPicPr>
            <p:cNvPr id="9" name="object 9"/>
            <p:cNvPicPr/>
            <p:nvPr/>
          </p:nvPicPr>
          <p:blipFill>
            <a:blip r:embed="rId4" cstate="print"/>
            <a:stretch>
              <a:fillRect/>
            </a:stretch>
          </p:blipFill>
          <p:spPr>
            <a:xfrm>
              <a:off x="1624253" y="840194"/>
              <a:ext cx="80340" cy="103403"/>
            </a:xfrm>
            <a:prstGeom prst="rect">
              <a:avLst/>
            </a:prstGeom>
          </p:spPr>
        </p:pic>
        <p:pic>
          <p:nvPicPr>
            <p:cNvPr id="10" name="object 10"/>
            <p:cNvPicPr/>
            <p:nvPr/>
          </p:nvPicPr>
          <p:blipFill>
            <a:blip r:embed="rId5" cstate="print"/>
            <a:stretch>
              <a:fillRect/>
            </a:stretch>
          </p:blipFill>
          <p:spPr>
            <a:xfrm>
              <a:off x="1732940" y="840194"/>
              <a:ext cx="80187" cy="105346"/>
            </a:xfrm>
            <a:prstGeom prst="rect">
              <a:avLst/>
            </a:prstGeom>
          </p:spPr>
        </p:pic>
        <p:sp>
          <p:nvSpPr>
            <p:cNvPr id="11" name="object 11"/>
            <p:cNvSpPr/>
            <p:nvPr/>
          </p:nvSpPr>
          <p:spPr>
            <a:xfrm>
              <a:off x="1841487" y="840194"/>
              <a:ext cx="20955" cy="103505"/>
            </a:xfrm>
            <a:custGeom>
              <a:avLst/>
              <a:gdLst/>
              <a:ahLst/>
              <a:cxnLst/>
              <a:rect l="l" t="t" r="r" b="b"/>
              <a:pathLst>
                <a:path w="20955" h="103505">
                  <a:moveTo>
                    <a:pt x="20675" y="0"/>
                  </a:moveTo>
                  <a:lnTo>
                    <a:pt x="0" y="0"/>
                  </a:lnTo>
                  <a:lnTo>
                    <a:pt x="0" y="103403"/>
                  </a:lnTo>
                  <a:lnTo>
                    <a:pt x="20675" y="103403"/>
                  </a:lnTo>
                  <a:lnTo>
                    <a:pt x="20675" y="0"/>
                  </a:lnTo>
                  <a:close/>
                </a:path>
              </a:pathLst>
            </a:custGeom>
            <a:solidFill>
              <a:srgbClr val="FFFFFF"/>
            </a:solidFill>
          </p:spPr>
          <p:txBody>
            <a:bodyPr wrap="square" lIns="0" tIns="0" rIns="0" bIns="0" rtlCol="0"/>
            <a:lstStyle/>
            <a:p>
              <a:endParaRPr/>
            </a:p>
          </p:txBody>
        </p:sp>
      </p:grpSp>
      <p:sp>
        <p:nvSpPr>
          <p:cNvPr id="14" name="object 14"/>
          <p:cNvSpPr txBox="1"/>
          <p:nvPr/>
        </p:nvSpPr>
        <p:spPr>
          <a:xfrm>
            <a:off x="510617" y="10138548"/>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440" dirty="0">
                <a:solidFill>
                  <a:srgbClr val="FFFFFF"/>
                </a:solidFill>
                <a:latin typeface="Microsoft YaHei Light"/>
                <a:cs typeface="Microsoft YaHei Light"/>
              </a:rPr>
              <a:t>11</a:t>
            </a:r>
            <a:endParaRPr sz="2200">
              <a:latin typeface="Microsoft YaHei Light"/>
              <a:cs typeface="Microsoft YaHei Light"/>
            </a:endParaRPr>
          </a:p>
        </p:txBody>
      </p:sp>
      <p:sp>
        <p:nvSpPr>
          <p:cNvPr id="15" name="object 15"/>
          <p:cNvSpPr/>
          <p:nvPr/>
        </p:nvSpPr>
        <p:spPr>
          <a:xfrm>
            <a:off x="4747704" y="7251598"/>
            <a:ext cx="2494280" cy="2658745"/>
          </a:xfrm>
          <a:custGeom>
            <a:avLst/>
            <a:gdLst/>
            <a:ahLst/>
            <a:cxnLst/>
            <a:rect l="l" t="t" r="r" b="b"/>
            <a:pathLst>
              <a:path w="2494279" h="2658745">
                <a:moveTo>
                  <a:pt x="2494229" y="2658732"/>
                </a:moveTo>
                <a:lnTo>
                  <a:pt x="0" y="2658732"/>
                </a:lnTo>
                <a:lnTo>
                  <a:pt x="0" y="0"/>
                </a:lnTo>
                <a:lnTo>
                  <a:pt x="2494229" y="0"/>
                </a:lnTo>
                <a:lnTo>
                  <a:pt x="2494229" y="2658732"/>
                </a:lnTo>
                <a:close/>
              </a:path>
            </a:pathLst>
          </a:custGeom>
          <a:ln w="6350">
            <a:solidFill>
              <a:srgbClr val="414142"/>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318046" y="4524959"/>
            <a:ext cx="4489297" cy="2498051"/>
          </a:xfrm>
          <a:prstGeom prst="rect">
            <a:avLst/>
          </a:prstGeom>
        </p:spPr>
      </p:pic>
      <p:pic>
        <p:nvPicPr>
          <p:cNvPr id="17" name="object 17"/>
          <p:cNvPicPr/>
          <p:nvPr/>
        </p:nvPicPr>
        <p:blipFill>
          <a:blip r:embed="rId7" cstate="print"/>
          <a:stretch>
            <a:fillRect/>
          </a:stretch>
        </p:blipFill>
        <p:spPr>
          <a:xfrm>
            <a:off x="4067568" y="1172514"/>
            <a:ext cx="3171888" cy="3171888"/>
          </a:xfrm>
          <a:prstGeom prst="rect">
            <a:avLst/>
          </a:prstGeom>
        </p:spPr>
      </p:pic>
      <p:pic>
        <p:nvPicPr>
          <p:cNvPr id="18" name="object 18"/>
          <p:cNvPicPr/>
          <p:nvPr/>
        </p:nvPicPr>
        <p:blipFill>
          <a:blip r:embed="rId8" cstate="print"/>
          <a:stretch>
            <a:fillRect/>
          </a:stretch>
        </p:blipFill>
        <p:spPr>
          <a:xfrm>
            <a:off x="351180" y="1172514"/>
            <a:ext cx="3606380" cy="3177971"/>
          </a:xfrm>
          <a:prstGeom prst="rect">
            <a:avLst/>
          </a:prstGeom>
        </p:spPr>
      </p:pic>
      <p:pic>
        <p:nvPicPr>
          <p:cNvPr id="19" name="object 19"/>
          <p:cNvPicPr/>
          <p:nvPr/>
        </p:nvPicPr>
        <p:blipFill>
          <a:blip r:embed="rId9" cstate="print"/>
          <a:stretch>
            <a:fillRect/>
          </a:stretch>
        </p:blipFill>
        <p:spPr>
          <a:xfrm>
            <a:off x="4919471" y="4524959"/>
            <a:ext cx="2322461" cy="2498051"/>
          </a:xfrm>
          <a:prstGeom prst="rect">
            <a:avLst/>
          </a:prstGeom>
        </p:spPr>
      </p:pic>
      <p:graphicFrame>
        <p:nvGraphicFramePr>
          <p:cNvPr id="20" name="object 20"/>
          <p:cNvGraphicFramePr>
            <a:graphicFrameLocks noGrp="1"/>
          </p:cNvGraphicFramePr>
          <p:nvPr/>
        </p:nvGraphicFramePr>
        <p:xfrm>
          <a:off x="314871" y="7235431"/>
          <a:ext cx="4365625" cy="2678430"/>
        </p:xfrm>
        <a:graphic>
          <a:graphicData uri="http://schemas.openxmlformats.org/drawingml/2006/table">
            <a:tbl>
              <a:tblPr firstRow="1" bandRow="1">
                <a:tableStyleId>{2D5ABB26-0587-4C30-8999-92F81FD0307C}</a:tableStyleId>
              </a:tblPr>
              <a:tblGrid>
                <a:gridCol w="883285">
                  <a:extLst>
                    <a:ext uri="{9D8B030D-6E8A-4147-A177-3AD203B41FA5}">
                      <a16:colId xmlns:a16="http://schemas.microsoft.com/office/drawing/2014/main" val="20000"/>
                    </a:ext>
                  </a:extLst>
                </a:gridCol>
                <a:gridCol w="3482340">
                  <a:extLst>
                    <a:ext uri="{9D8B030D-6E8A-4147-A177-3AD203B41FA5}">
                      <a16:colId xmlns:a16="http://schemas.microsoft.com/office/drawing/2014/main" val="20001"/>
                    </a:ext>
                  </a:extLst>
                </a:gridCol>
              </a:tblGrid>
              <a:tr h="205740">
                <a:tc gridSpan="2">
                  <a:txBody>
                    <a:bodyPr/>
                    <a:lstStyle/>
                    <a:p>
                      <a:pPr marR="635" algn="ctr">
                        <a:lnSpc>
                          <a:spcPts val="1505"/>
                        </a:lnSpc>
                        <a:spcBef>
                          <a:spcPts val="15"/>
                        </a:spcBef>
                      </a:pPr>
                      <a:r>
                        <a:rPr sz="1300" b="1" dirty="0">
                          <a:solidFill>
                            <a:srgbClr val="221714"/>
                          </a:solidFill>
                          <a:latin typeface="Microsoft YaHei"/>
                          <a:cs typeface="Microsoft YaHei"/>
                        </a:rPr>
                        <a:t>Aluminum </a:t>
                      </a:r>
                      <a:r>
                        <a:rPr sz="1300" b="1" spc="-20" dirty="0">
                          <a:solidFill>
                            <a:srgbClr val="221714"/>
                          </a:solidFill>
                          <a:latin typeface="Microsoft YaHei"/>
                          <a:cs typeface="Microsoft YaHei"/>
                        </a:rPr>
                        <a:t>Plate</a:t>
                      </a:r>
                      <a:endParaRPr sz="1300">
                        <a:latin typeface="Microsoft YaHei"/>
                        <a:cs typeface="Microsoft YaHei"/>
                      </a:endParaRPr>
                    </a:p>
                  </a:txBody>
                  <a:tcPr marL="0" marR="0" marT="190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10185">
                <a:tc>
                  <a:txBody>
                    <a:bodyPr/>
                    <a:lstStyle/>
                    <a:p>
                      <a:pPr marL="41275">
                        <a:lnSpc>
                          <a:spcPct val="100000"/>
                        </a:lnSpc>
                        <a:spcBef>
                          <a:spcPts val="125"/>
                        </a:spcBef>
                      </a:pPr>
                      <a:r>
                        <a:rPr sz="1050" b="1" spc="-10" dirty="0">
                          <a:solidFill>
                            <a:srgbClr val="060001"/>
                          </a:solidFill>
                          <a:latin typeface="Microsoft YaHei"/>
                          <a:cs typeface="Microsoft YaHei"/>
                        </a:rPr>
                        <a:t>Thickness</a:t>
                      </a:r>
                      <a:endParaRPr sz="105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75"/>
                        </a:spcBef>
                      </a:pPr>
                      <a:r>
                        <a:rPr sz="600" spc="-30" dirty="0">
                          <a:solidFill>
                            <a:srgbClr val="221714"/>
                          </a:solidFill>
                          <a:latin typeface="Microsoft YaHei"/>
                          <a:cs typeface="Microsoft YaHei"/>
                        </a:rPr>
                        <a:t>0.2mm-</a:t>
                      </a:r>
                      <a:r>
                        <a:rPr sz="600" spc="-10" dirty="0">
                          <a:solidFill>
                            <a:srgbClr val="221714"/>
                          </a:solidFill>
                          <a:latin typeface="Microsoft YaHei"/>
                          <a:cs typeface="Microsoft YaHei"/>
                        </a:rPr>
                        <a:t>600mm</a:t>
                      </a:r>
                      <a:endParaRPr sz="600">
                        <a:latin typeface="Microsoft YaHei"/>
                        <a:cs typeface="Microsoft YaHei"/>
                      </a:endParaRPr>
                    </a:p>
                  </a:txBody>
                  <a:tcPr marL="0" marR="0" marT="603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1"/>
                  </a:ext>
                </a:extLst>
              </a:tr>
              <a:tr h="210185">
                <a:tc>
                  <a:txBody>
                    <a:bodyPr/>
                    <a:lstStyle/>
                    <a:p>
                      <a:pPr marL="41910">
                        <a:lnSpc>
                          <a:spcPct val="100000"/>
                        </a:lnSpc>
                        <a:spcBef>
                          <a:spcPts val="85"/>
                        </a:spcBef>
                      </a:pPr>
                      <a:r>
                        <a:rPr sz="1050" b="1" spc="-10" dirty="0">
                          <a:solidFill>
                            <a:srgbClr val="060001"/>
                          </a:solidFill>
                          <a:latin typeface="Microsoft YaHei"/>
                          <a:cs typeface="Microsoft YaHei"/>
                        </a:rPr>
                        <a:t>Width</a:t>
                      </a:r>
                      <a:endParaRPr sz="1050">
                        <a:latin typeface="Microsoft YaHei"/>
                        <a:cs typeface="Microsoft YaHei"/>
                      </a:endParaRPr>
                    </a:p>
                  </a:txBody>
                  <a:tcPr marL="0" marR="0" marT="107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34"/>
                        </a:spcBef>
                      </a:pPr>
                      <a:r>
                        <a:rPr sz="600" spc="-25" dirty="0">
                          <a:solidFill>
                            <a:srgbClr val="221714"/>
                          </a:solidFill>
                          <a:latin typeface="Microsoft YaHei"/>
                          <a:cs typeface="Microsoft YaHei"/>
                        </a:rPr>
                        <a:t>20mm-</a:t>
                      </a:r>
                      <a:r>
                        <a:rPr sz="600" spc="-10" dirty="0">
                          <a:solidFill>
                            <a:srgbClr val="221714"/>
                          </a:solidFill>
                          <a:latin typeface="Microsoft YaHei"/>
                          <a:cs typeface="Microsoft YaHei"/>
                        </a:rPr>
                        <a:t>2650mm</a:t>
                      </a:r>
                      <a:endParaRPr sz="600">
                        <a:latin typeface="Microsoft YaHei"/>
                        <a:cs typeface="Microsoft YaHei"/>
                      </a:endParaRPr>
                    </a:p>
                  </a:txBody>
                  <a:tcPr marL="0" marR="0" marT="55244"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2"/>
                  </a:ext>
                </a:extLst>
              </a:tr>
              <a:tr h="210185">
                <a:tc>
                  <a:txBody>
                    <a:bodyPr/>
                    <a:lstStyle/>
                    <a:p>
                      <a:pPr marL="41910">
                        <a:lnSpc>
                          <a:spcPct val="100000"/>
                        </a:lnSpc>
                        <a:spcBef>
                          <a:spcPts val="45"/>
                        </a:spcBef>
                      </a:pPr>
                      <a:r>
                        <a:rPr sz="1050" b="1" spc="-10" dirty="0">
                          <a:solidFill>
                            <a:srgbClr val="060001"/>
                          </a:solidFill>
                          <a:latin typeface="Microsoft YaHei"/>
                          <a:cs typeface="Microsoft YaHei"/>
                        </a:rPr>
                        <a:t>Lengih</a:t>
                      </a:r>
                      <a:endParaRPr sz="1050">
                        <a:latin typeface="Microsoft YaHei"/>
                        <a:cs typeface="Microsoft YaHei"/>
                      </a:endParaRPr>
                    </a:p>
                  </a:txBody>
                  <a:tcPr marL="0" marR="0" marT="571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95"/>
                        </a:spcBef>
                      </a:pPr>
                      <a:r>
                        <a:rPr sz="600" spc="-10" dirty="0">
                          <a:solidFill>
                            <a:srgbClr val="221714"/>
                          </a:solidFill>
                          <a:latin typeface="Microsoft YaHei"/>
                          <a:cs typeface="Microsoft YaHei"/>
                        </a:rPr>
                        <a:t>As </a:t>
                      </a:r>
                      <a:r>
                        <a:rPr sz="600" spc="-30" dirty="0">
                          <a:solidFill>
                            <a:srgbClr val="221714"/>
                          </a:solidFill>
                          <a:latin typeface="Microsoft YaHei"/>
                          <a:cs typeface="Microsoft YaHei"/>
                        </a:rPr>
                        <a:t>customer's</a:t>
                      </a:r>
                      <a:r>
                        <a:rPr sz="600" spc="-10" dirty="0">
                          <a:solidFill>
                            <a:srgbClr val="221714"/>
                          </a:solidFill>
                          <a:latin typeface="Microsoft YaHei"/>
                          <a:cs typeface="Microsoft YaHei"/>
                        </a:rPr>
                        <a:t> requirements</a:t>
                      </a:r>
                      <a:endParaRPr sz="600">
                        <a:latin typeface="Microsoft YaHei"/>
                        <a:cs typeface="Microsoft YaHei"/>
                      </a:endParaRPr>
                    </a:p>
                  </a:txBody>
                  <a:tcPr marL="0" marR="0" marT="628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3"/>
                  </a:ext>
                </a:extLst>
              </a:tr>
              <a:tr h="210185">
                <a:tc>
                  <a:txBody>
                    <a:bodyPr/>
                    <a:lstStyle/>
                    <a:p>
                      <a:pPr marL="41910">
                        <a:lnSpc>
                          <a:spcPct val="100000"/>
                        </a:lnSpc>
                        <a:spcBef>
                          <a:spcPts val="5"/>
                        </a:spcBef>
                      </a:pPr>
                      <a:r>
                        <a:rPr sz="1050" b="1" spc="-10" dirty="0">
                          <a:solidFill>
                            <a:srgbClr val="060001"/>
                          </a:solidFill>
                          <a:latin typeface="Microsoft YaHei"/>
                          <a:cs typeface="Microsoft YaHei"/>
                        </a:rPr>
                        <a:t>Temper</a:t>
                      </a:r>
                      <a:endParaRPr sz="1050">
                        <a:latin typeface="Microsoft YaHei"/>
                        <a:cs typeface="Microsoft YaHei"/>
                      </a:endParaRPr>
                    </a:p>
                  </a:txBody>
                  <a:tcPr marL="0" marR="0" marT="63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560"/>
                        </a:spcBef>
                      </a:pPr>
                      <a:r>
                        <a:rPr sz="600" spc="-20" dirty="0">
                          <a:solidFill>
                            <a:srgbClr val="221714"/>
                          </a:solidFill>
                          <a:latin typeface="Microsoft YaHei"/>
                          <a:cs typeface="Microsoft YaHei"/>
                        </a:rPr>
                        <a:t>O,H,T</a:t>
                      </a:r>
                      <a:endParaRPr sz="600">
                        <a:latin typeface="Microsoft YaHei"/>
                        <a:cs typeface="Microsoft YaHei"/>
                      </a:endParaRPr>
                    </a:p>
                  </a:txBody>
                  <a:tcPr marL="0" marR="0" marT="711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4"/>
                  </a:ext>
                </a:extLst>
              </a:tr>
              <a:tr h="197485">
                <a:tc>
                  <a:txBody>
                    <a:bodyPr/>
                    <a:lstStyle/>
                    <a:p>
                      <a:pPr marL="41910">
                        <a:lnSpc>
                          <a:spcPts val="1225"/>
                        </a:lnSpc>
                      </a:pPr>
                      <a:r>
                        <a:rPr sz="1050" b="1" spc="-10" dirty="0">
                          <a:solidFill>
                            <a:srgbClr val="060001"/>
                          </a:solidFill>
                          <a:latin typeface="Microsoft YaHei"/>
                          <a:cs typeface="Microsoft YaHei"/>
                        </a:rPr>
                        <a:t>Surface</a:t>
                      </a:r>
                      <a:endParaRPr sz="1050">
                        <a:latin typeface="Microsoft YaHei"/>
                        <a:cs typeface="Microsoft YaHei"/>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15"/>
                        </a:spcBef>
                      </a:pPr>
                      <a:r>
                        <a:rPr sz="600" spc="-30" dirty="0">
                          <a:solidFill>
                            <a:srgbClr val="221714"/>
                          </a:solidFill>
                          <a:latin typeface="Microsoft YaHei"/>
                          <a:cs typeface="Microsoft YaHei"/>
                        </a:rPr>
                        <a:t>Flat</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every</a:t>
                      </a:r>
                      <a:r>
                        <a:rPr sz="600" spc="-20" dirty="0">
                          <a:solidFill>
                            <a:srgbClr val="221714"/>
                          </a:solidFill>
                          <a:latin typeface="Microsoft YaHei"/>
                          <a:cs typeface="Microsoft YaHei"/>
                        </a:rPr>
                        <a:t> </a:t>
                      </a:r>
                      <a:r>
                        <a:rPr sz="600" spc="-25" dirty="0">
                          <a:solidFill>
                            <a:srgbClr val="221714"/>
                          </a:solidFill>
                          <a:latin typeface="Microsoft YaHei"/>
                          <a:cs typeface="Microsoft YaHei"/>
                        </a:rPr>
                        <a:t>pieces</a:t>
                      </a:r>
                      <a:r>
                        <a:rPr sz="600" spc="-20" dirty="0">
                          <a:solidFill>
                            <a:srgbClr val="221714"/>
                          </a:solidFill>
                          <a:latin typeface="Microsoft YaHei"/>
                          <a:cs typeface="Microsoft YaHei"/>
                        </a:rPr>
                        <a:t> </a:t>
                      </a:r>
                      <a:r>
                        <a:rPr sz="600" spc="-25" dirty="0">
                          <a:solidFill>
                            <a:srgbClr val="221714"/>
                          </a:solidFill>
                          <a:latin typeface="Microsoft YaHei"/>
                          <a:cs typeface="Microsoft YaHei"/>
                        </a:rPr>
                        <a:t>covered</a:t>
                      </a:r>
                      <a:r>
                        <a:rPr sz="600" spc="-20" dirty="0">
                          <a:solidFill>
                            <a:srgbClr val="221714"/>
                          </a:solidFill>
                          <a:latin typeface="Microsoft YaHei"/>
                          <a:cs typeface="Microsoft YaHei"/>
                        </a:rPr>
                        <a:t> </a:t>
                      </a:r>
                      <a:r>
                        <a:rPr sz="600" spc="-25" dirty="0">
                          <a:solidFill>
                            <a:srgbClr val="221714"/>
                          </a:solidFill>
                          <a:latin typeface="Microsoft YaHei"/>
                          <a:cs typeface="Microsoft YaHei"/>
                        </a:rPr>
                        <a:t>with</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PE</a:t>
                      </a:r>
                      <a:r>
                        <a:rPr sz="600" spc="-20" dirty="0">
                          <a:solidFill>
                            <a:srgbClr val="221714"/>
                          </a:solidFill>
                          <a:latin typeface="Microsoft YaHei"/>
                          <a:cs typeface="Microsoft YaHei"/>
                        </a:rPr>
                        <a:t> </a:t>
                      </a:r>
                      <a:r>
                        <a:rPr sz="600" spc="-25" dirty="0">
                          <a:solidFill>
                            <a:srgbClr val="221714"/>
                          </a:solidFill>
                          <a:latin typeface="Microsoft YaHei"/>
                          <a:cs typeface="Microsoft YaHei"/>
                        </a:rPr>
                        <a:t>fim</a:t>
                      </a:r>
                      <a:endParaRPr sz="600">
                        <a:latin typeface="Microsoft YaHei"/>
                        <a:cs typeface="Microsoft YaHei"/>
                      </a:endParaRPr>
                    </a:p>
                  </a:txBody>
                  <a:tcPr marL="0" marR="0" marT="5270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5"/>
                  </a:ext>
                </a:extLst>
              </a:tr>
              <a:tr h="210185">
                <a:tc>
                  <a:txBody>
                    <a:bodyPr/>
                    <a:lstStyle/>
                    <a:p>
                      <a:pPr marL="41910">
                        <a:lnSpc>
                          <a:spcPct val="100000"/>
                        </a:lnSpc>
                        <a:spcBef>
                          <a:spcPts val="25"/>
                        </a:spcBef>
                      </a:pPr>
                      <a:r>
                        <a:rPr sz="1050" b="1" spc="-10" dirty="0">
                          <a:solidFill>
                            <a:srgbClr val="060001"/>
                          </a:solidFill>
                          <a:latin typeface="Microsoft YaHei"/>
                          <a:cs typeface="Microsoft YaHei"/>
                        </a:rPr>
                        <a:t>Packing</a:t>
                      </a:r>
                      <a:endParaRPr sz="1050">
                        <a:latin typeface="Microsoft YaHei"/>
                        <a:cs typeface="Microsoft YaHei"/>
                      </a:endParaRPr>
                    </a:p>
                  </a:txBody>
                  <a:tcPr marL="0" marR="0" marT="31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75"/>
                        </a:spcBef>
                      </a:pPr>
                      <a:r>
                        <a:rPr sz="600" spc="-20" dirty="0">
                          <a:solidFill>
                            <a:srgbClr val="221714"/>
                          </a:solidFill>
                          <a:latin typeface="Microsoft YaHei"/>
                          <a:cs typeface="Microsoft YaHei"/>
                        </a:rPr>
                        <a:t>Export </a:t>
                      </a:r>
                      <a:r>
                        <a:rPr sz="600" spc="-30" dirty="0">
                          <a:solidFill>
                            <a:srgbClr val="221714"/>
                          </a:solidFill>
                          <a:latin typeface="Microsoft YaHei"/>
                          <a:cs typeface="Microsoft YaHei"/>
                        </a:rPr>
                        <a:t>standard</a:t>
                      </a:r>
                      <a:r>
                        <a:rPr sz="600" spc="-20" dirty="0">
                          <a:solidFill>
                            <a:srgbClr val="221714"/>
                          </a:solidFill>
                          <a:latin typeface="Microsoft YaHei"/>
                          <a:cs typeface="Microsoft YaHei"/>
                        </a:rPr>
                        <a:t> </a:t>
                      </a:r>
                      <a:r>
                        <a:rPr sz="600" spc="-25" dirty="0">
                          <a:solidFill>
                            <a:srgbClr val="221714"/>
                          </a:solidFill>
                          <a:latin typeface="Microsoft YaHei"/>
                          <a:cs typeface="Microsoft YaHei"/>
                        </a:rPr>
                        <a:t>woodon</a:t>
                      </a:r>
                      <a:r>
                        <a:rPr sz="600" spc="-20" dirty="0">
                          <a:solidFill>
                            <a:srgbClr val="221714"/>
                          </a:solidFill>
                          <a:latin typeface="Microsoft YaHei"/>
                          <a:cs typeface="Microsoft YaHei"/>
                        </a:rPr>
                        <a:t> </a:t>
                      </a:r>
                      <a:r>
                        <a:rPr sz="600" spc="-30" dirty="0">
                          <a:solidFill>
                            <a:srgbClr val="221714"/>
                          </a:solidFill>
                          <a:latin typeface="Microsoft YaHei"/>
                          <a:cs typeface="Microsoft YaHei"/>
                        </a:rPr>
                        <a:t>pallots</a:t>
                      </a:r>
                      <a:r>
                        <a:rPr sz="600" spc="-20" dirty="0">
                          <a:solidFill>
                            <a:srgbClr val="221714"/>
                          </a:solidFill>
                          <a:latin typeface="Microsoft YaHei"/>
                          <a:cs typeface="Microsoft YaHei"/>
                        </a:rPr>
                        <a:t> </a:t>
                      </a:r>
                      <a:r>
                        <a:rPr sz="600" spc="-25" dirty="0">
                          <a:solidFill>
                            <a:srgbClr val="221714"/>
                          </a:solidFill>
                          <a:latin typeface="Microsoft YaHei"/>
                          <a:cs typeface="Microsoft YaHei"/>
                        </a:rPr>
                        <a:t>(as</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per</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requiremonts)</a:t>
                      </a:r>
                      <a:endParaRPr sz="600">
                        <a:latin typeface="Microsoft YaHei"/>
                        <a:cs typeface="Microsoft YaHei"/>
                      </a:endParaRPr>
                    </a:p>
                  </a:txBody>
                  <a:tcPr marL="0" marR="0" marT="603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6"/>
                  </a:ext>
                </a:extLst>
              </a:tr>
              <a:tr h="210185">
                <a:tc>
                  <a:txBody>
                    <a:bodyPr/>
                    <a:lstStyle/>
                    <a:p>
                      <a:pPr marL="41275">
                        <a:lnSpc>
                          <a:spcPts val="1250"/>
                        </a:lnSpc>
                      </a:pPr>
                      <a:r>
                        <a:rPr sz="1050" b="1" spc="-10" dirty="0">
                          <a:solidFill>
                            <a:srgbClr val="060001"/>
                          </a:solidFill>
                          <a:latin typeface="Microsoft YaHei"/>
                          <a:cs typeface="Microsoft YaHei"/>
                        </a:rPr>
                        <a:t>Features</a:t>
                      </a:r>
                      <a:endParaRPr sz="1050">
                        <a:latin typeface="Microsoft YaHei"/>
                        <a:cs typeface="Microsoft YaHei"/>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40"/>
                        </a:spcBef>
                      </a:pPr>
                      <a:r>
                        <a:rPr sz="600" spc="-10" dirty="0">
                          <a:solidFill>
                            <a:srgbClr val="221714"/>
                          </a:solidFill>
                          <a:latin typeface="Microsoft YaHei"/>
                          <a:cs typeface="Microsoft YaHei"/>
                        </a:rPr>
                        <a:t>1)</a:t>
                      </a:r>
                      <a:r>
                        <a:rPr sz="600" spc="-25" dirty="0">
                          <a:solidFill>
                            <a:srgbClr val="221714"/>
                          </a:solidFill>
                          <a:latin typeface="Microsoft YaHei"/>
                          <a:cs typeface="Microsoft YaHei"/>
                        </a:rPr>
                        <a:t> </a:t>
                      </a:r>
                      <a:r>
                        <a:rPr sz="600" spc="-20" dirty="0">
                          <a:solidFill>
                            <a:srgbClr val="221714"/>
                          </a:solidFill>
                          <a:latin typeface="Microsoft YaHei"/>
                          <a:cs typeface="Microsoft YaHei"/>
                        </a:rPr>
                        <a:t>Easy </a:t>
                      </a:r>
                      <a:r>
                        <a:rPr sz="600" spc="-35" dirty="0">
                          <a:solidFill>
                            <a:srgbClr val="221714"/>
                          </a:solidFill>
                          <a:latin typeface="Microsoft YaHei"/>
                          <a:cs typeface="Microsoft YaHei"/>
                        </a:rPr>
                        <a:t>installation</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2)</a:t>
                      </a:r>
                      <a:r>
                        <a:rPr sz="600" spc="-20" dirty="0">
                          <a:solidFill>
                            <a:srgbClr val="221714"/>
                          </a:solidFill>
                          <a:latin typeface="Microsoft YaHei"/>
                          <a:cs typeface="Microsoft YaHei"/>
                        </a:rPr>
                        <a:t> High </a:t>
                      </a:r>
                      <a:r>
                        <a:rPr sz="600" spc="-30" dirty="0">
                          <a:solidFill>
                            <a:srgbClr val="221714"/>
                          </a:solidFill>
                          <a:latin typeface="Microsoft YaHei"/>
                          <a:cs typeface="Microsoft YaHei"/>
                        </a:rPr>
                        <a:t>strength</a:t>
                      </a:r>
                      <a:r>
                        <a:rPr sz="600" spc="-25" dirty="0">
                          <a:solidFill>
                            <a:srgbClr val="221714"/>
                          </a:solidFill>
                          <a:latin typeface="Microsoft YaHei"/>
                          <a:cs typeface="Microsoft YaHei"/>
                        </a:rPr>
                        <a:t> </a:t>
                      </a:r>
                      <a:r>
                        <a:rPr sz="600" spc="-10" dirty="0">
                          <a:solidFill>
                            <a:srgbClr val="221714"/>
                          </a:solidFill>
                          <a:latin typeface="Microsoft YaHei"/>
                          <a:cs typeface="Microsoft YaHei"/>
                        </a:rPr>
                        <a:t>3)</a:t>
                      </a:r>
                      <a:r>
                        <a:rPr sz="600" spc="-20" dirty="0">
                          <a:solidFill>
                            <a:srgbClr val="221714"/>
                          </a:solidFill>
                          <a:latin typeface="Microsoft YaHei"/>
                          <a:cs typeface="Microsoft YaHei"/>
                        </a:rPr>
                        <a:t> Low in </a:t>
                      </a:r>
                      <a:r>
                        <a:rPr sz="600" spc="-25" dirty="0">
                          <a:solidFill>
                            <a:srgbClr val="221714"/>
                          </a:solidFill>
                          <a:latin typeface="Microsoft YaHei"/>
                          <a:cs typeface="Microsoft YaHei"/>
                        </a:rPr>
                        <a:t>costs</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4)</a:t>
                      </a:r>
                      <a:r>
                        <a:rPr sz="600" spc="-25" dirty="0">
                          <a:solidFill>
                            <a:srgbClr val="221714"/>
                          </a:solidFill>
                          <a:latin typeface="Microsoft YaHei"/>
                          <a:cs typeface="Microsoft YaHei"/>
                        </a:rPr>
                        <a:t> </a:t>
                      </a:r>
                      <a:r>
                        <a:rPr sz="600" spc="-30" dirty="0">
                          <a:solidFill>
                            <a:srgbClr val="221714"/>
                          </a:solidFill>
                          <a:latin typeface="Microsoft YaHei"/>
                          <a:cs typeface="Microsoft YaHei"/>
                        </a:rPr>
                        <a:t>Durable</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5)</a:t>
                      </a:r>
                      <a:r>
                        <a:rPr sz="600" spc="-20" dirty="0">
                          <a:solidFill>
                            <a:srgbClr val="221714"/>
                          </a:solidFill>
                          <a:latin typeface="Microsoft YaHei"/>
                          <a:cs typeface="Microsoft YaHei"/>
                        </a:rPr>
                        <a:t> Nice </a:t>
                      </a:r>
                      <a:r>
                        <a:rPr sz="600" spc="-30" dirty="0">
                          <a:solidFill>
                            <a:srgbClr val="221714"/>
                          </a:solidFill>
                          <a:latin typeface="Microsoft YaHei"/>
                          <a:cs typeface="Microsoft YaHei"/>
                        </a:rPr>
                        <a:t>appearance</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6)</a:t>
                      </a:r>
                      <a:r>
                        <a:rPr sz="600" spc="-25" dirty="0">
                          <a:solidFill>
                            <a:srgbClr val="221714"/>
                          </a:solidFill>
                          <a:latin typeface="Microsoft YaHei"/>
                          <a:cs typeface="Microsoft YaHei"/>
                        </a:rPr>
                        <a:t> Anti</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oxidation</a:t>
                      </a:r>
                      <a:endParaRPr sz="600">
                        <a:latin typeface="Microsoft YaHei"/>
                        <a:cs typeface="Microsoft YaHei"/>
                      </a:endParaRPr>
                    </a:p>
                  </a:txBody>
                  <a:tcPr marL="0" marR="0" marT="558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7"/>
                  </a:ext>
                </a:extLst>
              </a:tr>
              <a:tr h="197485">
                <a:tc>
                  <a:txBody>
                    <a:bodyPr/>
                    <a:lstStyle/>
                    <a:p>
                      <a:pPr marL="41275">
                        <a:lnSpc>
                          <a:spcPts val="1210"/>
                        </a:lnSpc>
                      </a:pPr>
                      <a:r>
                        <a:rPr sz="1050" b="1" spc="-10" dirty="0">
                          <a:solidFill>
                            <a:srgbClr val="060001"/>
                          </a:solidFill>
                          <a:latin typeface="Microsoft YaHei"/>
                          <a:cs typeface="Microsoft YaHei"/>
                        </a:rPr>
                        <a:t>Application</a:t>
                      </a:r>
                      <a:endParaRPr sz="1050">
                        <a:latin typeface="Microsoft YaHei"/>
                        <a:cs typeface="Microsoft YaHei"/>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00"/>
                        </a:spcBef>
                      </a:pPr>
                      <a:r>
                        <a:rPr sz="600" spc="-10" dirty="0">
                          <a:solidFill>
                            <a:srgbClr val="221714"/>
                          </a:solidFill>
                          <a:latin typeface="Microsoft YaHei"/>
                          <a:cs typeface="Microsoft YaHei"/>
                        </a:rPr>
                        <a:t>1)</a:t>
                      </a:r>
                      <a:r>
                        <a:rPr sz="600" spc="-30" dirty="0">
                          <a:solidFill>
                            <a:srgbClr val="221714"/>
                          </a:solidFill>
                          <a:latin typeface="Microsoft YaHei"/>
                          <a:cs typeface="Microsoft YaHei"/>
                        </a:rPr>
                        <a:t> building </a:t>
                      </a:r>
                      <a:r>
                        <a:rPr sz="600" spc="-20" dirty="0">
                          <a:solidFill>
                            <a:srgbClr val="221714"/>
                          </a:solidFill>
                          <a:latin typeface="Microsoft YaHei"/>
                          <a:cs typeface="Microsoft YaHei"/>
                        </a:rPr>
                        <a:t>and</a:t>
                      </a:r>
                      <a:r>
                        <a:rPr sz="600" spc="-30" dirty="0">
                          <a:solidFill>
                            <a:srgbClr val="221714"/>
                          </a:solidFill>
                          <a:latin typeface="Microsoft YaHei"/>
                          <a:cs typeface="Microsoft YaHei"/>
                        </a:rPr>
                        <a:t> construction </a:t>
                      </a:r>
                      <a:r>
                        <a:rPr sz="600" spc="-10" dirty="0">
                          <a:solidFill>
                            <a:srgbClr val="221714"/>
                          </a:solidFill>
                          <a:latin typeface="Microsoft YaHei"/>
                          <a:cs typeface="Microsoft YaHei"/>
                        </a:rPr>
                        <a:t>2)</a:t>
                      </a:r>
                      <a:r>
                        <a:rPr sz="600" spc="-25" dirty="0">
                          <a:solidFill>
                            <a:srgbClr val="221714"/>
                          </a:solidFill>
                          <a:latin typeface="Microsoft YaHei"/>
                          <a:cs typeface="Microsoft YaHei"/>
                        </a:rPr>
                        <a:t> </a:t>
                      </a:r>
                      <a:r>
                        <a:rPr sz="600" spc="-30" dirty="0">
                          <a:solidFill>
                            <a:srgbClr val="221714"/>
                          </a:solidFill>
                          <a:latin typeface="Microsoft YaHei"/>
                          <a:cs typeface="Microsoft YaHei"/>
                        </a:rPr>
                        <a:t>decoratian </a:t>
                      </a:r>
                      <a:r>
                        <a:rPr sz="600" spc="-10" dirty="0">
                          <a:solidFill>
                            <a:srgbClr val="221714"/>
                          </a:solidFill>
                          <a:latin typeface="Microsoft YaHei"/>
                          <a:cs typeface="Microsoft YaHei"/>
                        </a:rPr>
                        <a:t>3)</a:t>
                      </a:r>
                      <a:r>
                        <a:rPr sz="600" spc="-30" dirty="0">
                          <a:solidFill>
                            <a:srgbClr val="221714"/>
                          </a:solidFill>
                          <a:latin typeface="Microsoft YaHei"/>
                          <a:cs typeface="Microsoft YaHei"/>
                        </a:rPr>
                        <a:t> </a:t>
                      </a:r>
                      <a:r>
                        <a:rPr sz="600" spc="-25" dirty="0">
                          <a:solidFill>
                            <a:srgbClr val="221714"/>
                          </a:solidFill>
                          <a:latin typeface="Microsoft YaHei"/>
                          <a:cs typeface="Microsoft YaHei"/>
                        </a:rPr>
                        <a:t>curtain</a:t>
                      </a:r>
                      <a:r>
                        <a:rPr sz="600" spc="-30" dirty="0">
                          <a:solidFill>
                            <a:srgbClr val="221714"/>
                          </a:solidFill>
                          <a:latin typeface="Microsoft YaHei"/>
                          <a:cs typeface="Microsoft YaHei"/>
                        </a:rPr>
                        <a:t> </a:t>
                      </a:r>
                      <a:r>
                        <a:rPr sz="600" spc="-25" dirty="0">
                          <a:solidFill>
                            <a:srgbClr val="221714"/>
                          </a:solidFill>
                          <a:latin typeface="Microsoft YaHei"/>
                          <a:cs typeface="Microsoft YaHei"/>
                        </a:rPr>
                        <a:t>wall </a:t>
                      </a:r>
                      <a:r>
                        <a:rPr sz="600" spc="-10" dirty="0">
                          <a:solidFill>
                            <a:srgbClr val="221714"/>
                          </a:solidFill>
                          <a:latin typeface="Microsoft YaHei"/>
                          <a:cs typeface="Microsoft YaHei"/>
                        </a:rPr>
                        <a:t>4)</a:t>
                      </a:r>
                      <a:r>
                        <a:rPr sz="600" spc="-30" dirty="0">
                          <a:solidFill>
                            <a:srgbClr val="221714"/>
                          </a:solidFill>
                          <a:latin typeface="Microsoft YaHei"/>
                          <a:cs typeface="Microsoft YaHei"/>
                        </a:rPr>
                        <a:t> </a:t>
                      </a:r>
                      <a:r>
                        <a:rPr sz="600" spc="-20" dirty="0">
                          <a:solidFill>
                            <a:srgbClr val="221714"/>
                          </a:solidFill>
                          <a:latin typeface="Microsoft YaHei"/>
                          <a:cs typeface="Microsoft YaHei"/>
                        </a:rPr>
                        <a:t>Shelter</a:t>
                      </a:r>
                      <a:r>
                        <a:rPr sz="600" spc="-30" dirty="0">
                          <a:solidFill>
                            <a:srgbClr val="221714"/>
                          </a:solidFill>
                          <a:latin typeface="Microsoft YaHei"/>
                          <a:cs typeface="Microsoft YaHei"/>
                        </a:rPr>
                        <a:t> </a:t>
                      </a:r>
                      <a:r>
                        <a:rPr sz="600" spc="-10" dirty="0">
                          <a:solidFill>
                            <a:srgbClr val="221714"/>
                          </a:solidFill>
                          <a:latin typeface="Microsoft YaHei"/>
                          <a:cs typeface="Microsoft YaHei"/>
                        </a:rPr>
                        <a:t>5)</a:t>
                      </a:r>
                      <a:r>
                        <a:rPr sz="600" spc="-30" dirty="0">
                          <a:solidFill>
                            <a:srgbClr val="221714"/>
                          </a:solidFill>
                          <a:latin typeface="Microsoft YaHei"/>
                          <a:cs typeface="Microsoft YaHei"/>
                        </a:rPr>
                        <a:t> </a:t>
                      </a:r>
                      <a:r>
                        <a:rPr sz="600" spc="-25" dirty="0">
                          <a:solidFill>
                            <a:srgbClr val="221714"/>
                          </a:solidFill>
                          <a:latin typeface="Microsoft YaHei"/>
                          <a:cs typeface="Microsoft YaHei"/>
                        </a:rPr>
                        <a:t>oil tank</a:t>
                      </a:r>
                      <a:r>
                        <a:rPr sz="600" spc="-30" dirty="0">
                          <a:solidFill>
                            <a:srgbClr val="221714"/>
                          </a:solidFill>
                          <a:latin typeface="Microsoft YaHei"/>
                          <a:cs typeface="Microsoft YaHei"/>
                        </a:rPr>
                        <a:t> </a:t>
                      </a:r>
                      <a:r>
                        <a:rPr sz="600" spc="-10" dirty="0">
                          <a:solidFill>
                            <a:srgbClr val="221714"/>
                          </a:solidFill>
                          <a:latin typeface="Microsoft YaHei"/>
                          <a:cs typeface="Microsoft YaHei"/>
                        </a:rPr>
                        <a:t>6)</a:t>
                      </a:r>
                      <a:r>
                        <a:rPr sz="600" spc="-30" dirty="0">
                          <a:solidFill>
                            <a:srgbClr val="221714"/>
                          </a:solidFill>
                          <a:latin typeface="Microsoft YaHei"/>
                          <a:cs typeface="Microsoft YaHei"/>
                        </a:rPr>
                        <a:t> </a:t>
                      </a:r>
                      <a:r>
                        <a:rPr sz="600" spc="-10" dirty="0">
                          <a:solidFill>
                            <a:srgbClr val="221714"/>
                          </a:solidFill>
                          <a:latin typeface="Microsoft YaHei"/>
                          <a:cs typeface="Microsoft YaHei"/>
                        </a:rPr>
                        <a:t>mould,ect.</a:t>
                      </a:r>
                      <a:endParaRPr sz="600">
                        <a:latin typeface="Microsoft YaHei"/>
                        <a:cs typeface="Microsoft YaHei"/>
                      </a:endParaRPr>
                    </a:p>
                  </a:txBody>
                  <a:tcPr marL="0" marR="0" marT="5080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8"/>
                  </a:ext>
                </a:extLst>
              </a:tr>
              <a:tr h="210185">
                <a:tc>
                  <a:txBody>
                    <a:bodyPr/>
                    <a:lstStyle/>
                    <a:p>
                      <a:pPr marL="41275">
                        <a:lnSpc>
                          <a:spcPct val="100000"/>
                        </a:lnSpc>
                        <a:spcBef>
                          <a:spcPts val="10"/>
                        </a:spcBef>
                      </a:pPr>
                      <a:r>
                        <a:rPr sz="1050" b="1" spc="-10" dirty="0">
                          <a:solidFill>
                            <a:srgbClr val="060001"/>
                          </a:solidFill>
                          <a:latin typeface="Microsoft YaHei"/>
                          <a:cs typeface="Microsoft YaHei"/>
                        </a:rPr>
                        <a:t>Grade</a:t>
                      </a:r>
                      <a:endParaRPr sz="1050">
                        <a:latin typeface="Microsoft YaHei"/>
                        <a:cs typeface="Microsoft YaHei"/>
                      </a:endParaRPr>
                    </a:p>
                  </a:txBody>
                  <a:tcPr marL="0" marR="0" marT="127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59"/>
                        </a:spcBef>
                      </a:pPr>
                      <a:r>
                        <a:rPr sz="600" spc="-20" dirty="0">
                          <a:solidFill>
                            <a:srgbClr val="221714"/>
                          </a:solidFill>
                          <a:latin typeface="Microsoft YaHei"/>
                          <a:cs typeface="Microsoft YaHei"/>
                        </a:rPr>
                        <a:t>1050106010702A16/2006/300330043A211</a:t>
                      </a:r>
                      <a:r>
                        <a:rPr sz="600" spc="-55" dirty="0">
                          <a:solidFill>
                            <a:srgbClr val="221714"/>
                          </a:solidFill>
                          <a:latin typeface="Microsoft YaHei"/>
                          <a:cs typeface="Microsoft YaHei"/>
                        </a:rPr>
                        <a:t> </a:t>
                      </a:r>
                      <a:r>
                        <a:rPr sz="600" spc="-10" dirty="0">
                          <a:solidFill>
                            <a:srgbClr val="221714"/>
                          </a:solidFill>
                          <a:latin typeface="Microsoft YaHei"/>
                          <a:cs typeface="Microsoft YaHei"/>
                        </a:rPr>
                        <a:t>4A015052/6061,ect..</a:t>
                      </a:r>
                      <a:endParaRPr sz="600">
                        <a:latin typeface="Microsoft YaHei"/>
                        <a:cs typeface="Microsoft YaHei"/>
                      </a:endParaRPr>
                    </a:p>
                  </a:txBody>
                  <a:tcPr marL="0" marR="0" marT="5841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9"/>
                  </a:ext>
                </a:extLst>
              </a:tr>
              <a:tr h="197485">
                <a:tc>
                  <a:txBody>
                    <a:bodyPr/>
                    <a:lstStyle/>
                    <a:p>
                      <a:pPr marL="41275">
                        <a:lnSpc>
                          <a:spcPct val="100000"/>
                        </a:lnSpc>
                        <a:spcBef>
                          <a:spcPts val="85"/>
                        </a:spcBef>
                      </a:pPr>
                      <a:r>
                        <a:rPr sz="1050" b="1" spc="-70" dirty="0">
                          <a:solidFill>
                            <a:srgbClr val="060001"/>
                          </a:solidFill>
                          <a:latin typeface="Microsoft YaHei"/>
                          <a:cs typeface="Microsoft YaHei"/>
                        </a:rPr>
                        <a:t>Delivery</a:t>
                      </a:r>
                      <a:r>
                        <a:rPr sz="1050" b="1" spc="-80" dirty="0">
                          <a:solidFill>
                            <a:srgbClr val="060001"/>
                          </a:solidFill>
                          <a:latin typeface="Microsoft YaHei"/>
                          <a:cs typeface="Microsoft YaHei"/>
                        </a:rPr>
                        <a:t> </a:t>
                      </a:r>
                      <a:r>
                        <a:rPr sz="1050" b="1" spc="-20" dirty="0">
                          <a:solidFill>
                            <a:srgbClr val="060001"/>
                          </a:solidFill>
                          <a:latin typeface="Microsoft YaHei"/>
                          <a:cs typeface="Microsoft YaHei"/>
                        </a:rPr>
                        <a:t>time</a:t>
                      </a:r>
                      <a:endParaRPr sz="1050">
                        <a:latin typeface="Microsoft YaHei"/>
                        <a:cs typeface="Microsoft YaHei"/>
                      </a:endParaRPr>
                    </a:p>
                  </a:txBody>
                  <a:tcPr marL="0" marR="0" marT="107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20"/>
                        </a:spcBef>
                      </a:pPr>
                      <a:r>
                        <a:rPr sz="600" spc="-30" dirty="0">
                          <a:solidFill>
                            <a:srgbClr val="221714"/>
                          </a:solidFill>
                          <a:latin typeface="Microsoft YaHei"/>
                          <a:cs typeface="Microsoft YaHei"/>
                        </a:rPr>
                        <a:t>20-</a:t>
                      </a:r>
                      <a:r>
                        <a:rPr sz="600" spc="-10" dirty="0">
                          <a:solidFill>
                            <a:srgbClr val="221714"/>
                          </a:solidFill>
                          <a:latin typeface="Microsoft YaHei"/>
                          <a:cs typeface="Microsoft YaHei"/>
                        </a:rPr>
                        <a:t>30</a:t>
                      </a:r>
                      <a:r>
                        <a:rPr sz="600" spc="-20" dirty="0">
                          <a:solidFill>
                            <a:srgbClr val="221714"/>
                          </a:solidFill>
                          <a:latin typeface="Microsoft YaHei"/>
                          <a:cs typeface="Microsoft YaHei"/>
                        </a:rPr>
                        <a:t> days </a:t>
                      </a:r>
                      <a:r>
                        <a:rPr sz="600" spc="-25" dirty="0">
                          <a:solidFill>
                            <a:srgbClr val="221714"/>
                          </a:solidFill>
                          <a:latin typeface="Microsoft YaHei"/>
                          <a:cs typeface="Microsoft YaHei"/>
                        </a:rPr>
                        <a:t>after</a:t>
                      </a:r>
                      <a:r>
                        <a:rPr sz="600" spc="-20" dirty="0">
                          <a:solidFill>
                            <a:srgbClr val="221714"/>
                          </a:solidFill>
                          <a:latin typeface="Microsoft YaHei"/>
                          <a:cs typeface="Microsoft YaHei"/>
                        </a:rPr>
                        <a:t> </a:t>
                      </a:r>
                      <a:r>
                        <a:rPr sz="600" spc="-30" dirty="0">
                          <a:solidFill>
                            <a:srgbClr val="221714"/>
                          </a:solidFill>
                          <a:latin typeface="Microsoft YaHei"/>
                          <a:cs typeface="Microsoft YaHei"/>
                        </a:rPr>
                        <a:t>receivina</a:t>
                      </a:r>
                      <a:r>
                        <a:rPr sz="600" spc="-20" dirty="0">
                          <a:solidFill>
                            <a:srgbClr val="221714"/>
                          </a:solidFill>
                          <a:latin typeface="Microsoft YaHei"/>
                          <a:cs typeface="Microsoft YaHei"/>
                        </a:rPr>
                        <a:t> </a:t>
                      </a:r>
                      <a:r>
                        <a:rPr sz="600" spc="-25" dirty="0">
                          <a:solidFill>
                            <a:srgbClr val="221714"/>
                          </a:solidFill>
                          <a:latin typeface="Microsoft YaHei"/>
                          <a:cs typeface="Microsoft YaHei"/>
                        </a:rPr>
                        <a:t>LC</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or</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deposit</a:t>
                      </a:r>
                      <a:endParaRPr sz="600">
                        <a:latin typeface="Microsoft YaHei"/>
                        <a:cs typeface="Microsoft YaHei"/>
                      </a:endParaRPr>
                    </a:p>
                  </a:txBody>
                  <a:tcPr marL="0" marR="0" marT="533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0"/>
                  </a:ext>
                </a:extLst>
              </a:tr>
              <a:tr h="210185">
                <a:tc>
                  <a:txBody>
                    <a:bodyPr/>
                    <a:lstStyle/>
                    <a:p>
                      <a:pPr marL="41910">
                        <a:lnSpc>
                          <a:spcPct val="100000"/>
                        </a:lnSpc>
                        <a:spcBef>
                          <a:spcPts val="30"/>
                        </a:spcBef>
                      </a:pPr>
                      <a:r>
                        <a:rPr sz="1050" b="1" spc="-70" dirty="0">
                          <a:solidFill>
                            <a:srgbClr val="060001"/>
                          </a:solidFill>
                          <a:latin typeface="Microsoft YaHei"/>
                          <a:cs typeface="Microsoft YaHei"/>
                        </a:rPr>
                        <a:t>Loading</a:t>
                      </a:r>
                      <a:r>
                        <a:rPr sz="1050" b="1" spc="-120" dirty="0">
                          <a:solidFill>
                            <a:srgbClr val="060001"/>
                          </a:solidFill>
                          <a:latin typeface="Microsoft YaHei"/>
                          <a:cs typeface="Microsoft YaHei"/>
                        </a:rPr>
                        <a:t> </a:t>
                      </a:r>
                      <a:r>
                        <a:rPr sz="1050" b="1" spc="-20" dirty="0">
                          <a:solidFill>
                            <a:srgbClr val="060001"/>
                          </a:solidFill>
                          <a:latin typeface="Microsoft YaHei"/>
                          <a:cs typeface="Microsoft YaHei"/>
                        </a:rPr>
                        <a:t>Port</a:t>
                      </a:r>
                      <a:endParaRPr sz="1050">
                        <a:latin typeface="Microsoft YaHei"/>
                        <a:cs typeface="Microsoft YaHei"/>
                      </a:endParaRPr>
                    </a:p>
                  </a:txBody>
                  <a:tcPr marL="0" marR="0" marT="38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84"/>
                        </a:spcBef>
                      </a:pPr>
                      <a:r>
                        <a:rPr sz="600" spc="-30" dirty="0">
                          <a:solidFill>
                            <a:srgbClr val="221714"/>
                          </a:solidFill>
                          <a:latin typeface="Microsoft YaHei"/>
                          <a:cs typeface="Microsoft YaHei"/>
                        </a:rPr>
                        <a:t>Qingdao,</a:t>
                      </a:r>
                      <a:r>
                        <a:rPr sz="600" spc="-25" dirty="0">
                          <a:solidFill>
                            <a:srgbClr val="221714"/>
                          </a:solidFill>
                          <a:latin typeface="Microsoft YaHei"/>
                          <a:cs typeface="Microsoft YaHei"/>
                        </a:rPr>
                        <a:t> China</a:t>
                      </a:r>
                      <a:r>
                        <a:rPr sz="600" spc="-20" dirty="0">
                          <a:solidFill>
                            <a:srgbClr val="221714"/>
                          </a:solidFill>
                          <a:latin typeface="Microsoft YaHei"/>
                          <a:cs typeface="Microsoft YaHei"/>
                        </a:rPr>
                        <a:t> </a:t>
                      </a:r>
                      <a:r>
                        <a:rPr sz="600" spc="-25" dirty="0">
                          <a:solidFill>
                            <a:srgbClr val="221714"/>
                          </a:solidFill>
                          <a:latin typeface="Microsoft YaHei"/>
                          <a:cs typeface="Microsoft YaHei"/>
                        </a:rPr>
                        <a:t>(any </a:t>
                      </a:r>
                      <a:r>
                        <a:rPr sz="600" spc="-20" dirty="0">
                          <a:solidFill>
                            <a:srgbClr val="221714"/>
                          </a:solidFill>
                          <a:latin typeface="Microsoft YaHei"/>
                          <a:cs typeface="Microsoft YaHei"/>
                        </a:rPr>
                        <a:t>port in </a:t>
                      </a:r>
                      <a:r>
                        <a:rPr sz="600" spc="-25" dirty="0">
                          <a:solidFill>
                            <a:srgbClr val="221714"/>
                          </a:solidFill>
                          <a:latin typeface="Microsoft YaHei"/>
                          <a:cs typeface="Microsoft YaHei"/>
                        </a:rPr>
                        <a:t>China </a:t>
                      </a:r>
                      <a:r>
                        <a:rPr sz="600" spc="-50" dirty="0">
                          <a:solidFill>
                            <a:srgbClr val="221714"/>
                          </a:solidFill>
                          <a:latin typeface="Microsoft YaHei"/>
                          <a:cs typeface="Microsoft YaHei"/>
                        </a:rPr>
                        <a:t>)</a:t>
                      </a:r>
                      <a:endParaRPr sz="600">
                        <a:latin typeface="Microsoft YaHei"/>
                        <a:cs typeface="Microsoft YaHei"/>
                      </a:endParaRPr>
                    </a:p>
                  </a:txBody>
                  <a:tcPr marL="0" marR="0" marT="61594"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1"/>
                  </a:ext>
                </a:extLst>
              </a:tr>
              <a:tr h="198755">
                <a:tc>
                  <a:txBody>
                    <a:bodyPr/>
                    <a:lstStyle/>
                    <a:p>
                      <a:pPr marL="41910">
                        <a:lnSpc>
                          <a:spcPts val="1250"/>
                        </a:lnSpc>
                      </a:pPr>
                      <a:r>
                        <a:rPr sz="1050" b="1" spc="-10" dirty="0">
                          <a:solidFill>
                            <a:srgbClr val="060001"/>
                          </a:solidFill>
                          <a:latin typeface="Microsoft YaHei"/>
                          <a:cs typeface="Microsoft YaHei"/>
                        </a:rPr>
                        <a:t>Remark</a:t>
                      </a:r>
                      <a:endParaRPr sz="1050">
                        <a:latin typeface="Microsoft YaHei"/>
                        <a:cs typeface="Microsoft YaHei"/>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445"/>
                        </a:spcBef>
                      </a:pPr>
                      <a:r>
                        <a:rPr sz="600" spc="-30" dirty="0">
                          <a:solidFill>
                            <a:srgbClr val="221714"/>
                          </a:solidFill>
                          <a:latin typeface="Microsoft YaHei"/>
                          <a:cs typeface="Microsoft YaHei"/>
                        </a:rPr>
                        <a:t>Specific</a:t>
                      </a:r>
                      <a:r>
                        <a:rPr sz="600" spc="-10" dirty="0">
                          <a:solidFill>
                            <a:srgbClr val="221714"/>
                          </a:solidFill>
                          <a:latin typeface="Microsoft YaHei"/>
                          <a:cs typeface="Microsoft YaHei"/>
                        </a:rPr>
                        <a:t> </a:t>
                      </a:r>
                      <a:r>
                        <a:rPr sz="600" spc="-30" dirty="0">
                          <a:solidFill>
                            <a:srgbClr val="221714"/>
                          </a:solidFill>
                          <a:latin typeface="Microsoft YaHei"/>
                          <a:cs typeface="Microsoft YaHei"/>
                        </a:rPr>
                        <a:t>requirement</a:t>
                      </a:r>
                      <a:r>
                        <a:rPr sz="600" spc="-10" dirty="0">
                          <a:solidFill>
                            <a:srgbClr val="221714"/>
                          </a:solidFill>
                          <a:latin typeface="Microsoft YaHei"/>
                          <a:cs typeface="Microsoft YaHei"/>
                        </a:rPr>
                        <a:t> </a:t>
                      </a:r>
                      <a:r>
                        <a:rPr sz="600" spc="-25" dirty="0">
                          <a:solidFill>
                            <a:srgbClr val="221714"/>
                          </a:solidFill>
                          <a:latin typeface="Microsoft YaHei"/>
                          <a:cs typeface="Microsoft YaHei"/>
                        </a:rPr>
                        <a:t>of</a:t>
                      </a:r>
                      <a:r>
                        <a:rPr sz="600" spc="-10" dirty="0">
                          <a:solidFill>
                            <a:srgbClr val="221714"/>
                          </a:solidFill>
                          <a:latin typeface="Microsoft YaHei"/>
                          <a:cs typeface="Microsoft YaHei"/>
                        </a:rPr>
                        <a:t> </a:t>
                      </a:r>
                      <a:r>
                        <a:rPr sz="600" spc="-30" dirty="0">
                          <a:solidFill>
                            <a:srgbClr val="221714"/>
                          </a:solidFill>
                          <a:latin typeface="Microsoft YaHei"/>
                          <a:cs typeface="Microsoft YaHei"/>
                        </a:rPr>
                        <a:t>allay</a:t>
                      </a:r>
                      <a:r>
                        <a:rPr sz="600" spc="-5" dirty="0">
                          <a:solidFill>
                            <a:srgbClr val="221714"/>
                          </a:solidFill>
                          <a:latin typeface="Microsoft YaHei"/>
                          <a:cs typeface="Microsoft YaHei"/>
                        </a:rPr>
                        <a:t> </a:t>
                      </a:r>
                      <a:r>
                        <a:rPr sz="600" spc="-30" dirty="0">
                          <a:solidFill>
                            <a:srgbClr val="221714"/>
                          </a:solidFill>
                          <a:latin typeface="Microsoft YaHei"/>
                          <a:cs typeface="Microsoft YaHei"/>
                        </a:rPr>
                        <a:t>grade,temper</a:t>
                      </a:r>
                      <a:r>
                        <a:rPr sz="600" spc="-10" dirty="0">
                          <a:solidFill>
                            <a:srgbClr val="221714"/>
                          </a:solidFill>
                          <a:latin typeface="Microsoft YaHei"/>
                          <a:cs typeface="Microsoft YaHei"/>
                        </a:rPr>
                        <a:t> or </a:t>
                      </a:r>
                      <a:r>
                        <a:rPr sz="600" spc="-30" dirty="0">
                          <a:solidFill>
                            <a:srgbClr val="221714"/>
                          </a:solidFill>
                          <a:latin typeface="Microsoft YaHei"/>
                          <a:cs typeface="Microsoft YaHei"/>
                        </a:rPr>
                        <a:t>specification</a:t>
                      </a:r>
                      <a:r>
                        <a:rPr sz="600" spc="-5" dirty="0">
                          <a:solidFill>
                            <a:srgbClr val="221714"/>
                          </a:solidFill>
                          <a:latin typeface="Microsoft YaHei"/>
                          <a:cs typeface="Microsoft YaHei"/>
                        </a:rPr>
                        <a:t> </a:t>
                      </a:r>
                      <a:r>
                        <a:rPr sz="600" spc="-20" dirty="0">
                          <a:solidFill>
                            <a:srgbClr val="221714"/>
                          </a:solidFill>
                          <a:latin typeface="Microsoft YaHei"/>
                          <a:cs typeface="Microsoft YaHei"/>
                        </a:rPr>
                        <a:t>can</a:t>
                      </a:r>
                      <a:r>
                        <a:rPr sz="600" spc="-10" dirty="0">
                          <a:solidFill>
                            <a:srgbClr val="221714"/>
                          </a:solidFill>
                          <a:latin typeface="Microsoft YaHei"/>
                          <a:cs typeface="Microsoft YaHei"/>
                        </a:rPr>
                        <a:t> be </a:t>
                      </a:r>
                      <a:r>
                        <a:rPr sz="600" spc="-25" dirty="0">
                          <a:solidFill>
                            <a:srgbClr val="221714"/>
                          </a:solidFill>
                          <a:latin typeface="Microsoft YaHei"/>
                          <a:cs typeface="Microsoft YaHei"/>
                        </a:rPr>
                        <a:t>discussed</a:t>
                      </a:r>
                      <a:r>
                        <a:rPr sz="600" spc="-5" dirty="0">
                          <a:solidFill>
                            <a:srgbClr val="221714"/>
                          </a:solidFill>
                          <a:latin typeface="Microsoft YaHei"/>
                          <a:cs typeface="Microsoft YaHei"/>
                        </a:rPr>
                        <a:t> </a:t>
                      </a:r>
                      <a:r>
                        <a:rPr sz="600" spc="-20" dirty="0">
                          <a:solidFill>
                            <a:srgbClr val="221714"/>
                          </a:solidFill>
                          <a:latin typeface="Microsoft YaHei"/>
                          <a:cs typeface="Microsoft YaHei"/>
                        </a:rPr>
                        <a:t>at</a:t>
                      </a:r>
                      <a:r>
                        <a:rPr sz="600" spc="-10" dirty="0">
                          <a:solidFill>
                            <a:srgbClr val="221714"/>
                          </a:solidFill>
                          <a:latin typeface="Microsoft YaHei"/>
                          <a:cs typeface="Microsoft YaHei"/>
                        </a:rPr>
                        <a:t> </a:t>
                      </a:r>
                      <a:r>
                        <a:rPr sz="600" spc="-20" dirty="0">
                          <a:solidFill>
                            <a:srgbClr val="221714"/>
                          </a:solidFill>
                          <a:latin typeface="Microsoft YaHei"/>
                          <a:cs typeface="Microsoft YaHei"/>
                        </a:rPr>
                        <a:t>your</a:t>
                      </a:r>
                      <a:r>
                        <a:rPr sz="600" spc="-10" dirty="0">
                          <a:solidFill>
                            <a:srgbClr val="221714"/>
                          </a:solidFill>
                          <a:latin typeface="Microsoft YaHei"/>
                          <a:cs typeface="Microsoft YaHei"/>
                        </a:rPr>
                        <a:t> request</a:t>
                      </a:r>
                      <a:endParaRPr sz="600">
                        <a:latin typeface="Microsoft YaHei"/>
                        <a:cs typeface="Microsoft YaHei"/>
                      </a:endParaRPr>
                    </a:p>
                  </a:txBody>
                  <a:tcPr marL="0" marR="0" marT="5651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2"/>
                  </a:ext>
                </a:extLst>
              </a:tr>
            </a:tbl>
          </a:graphicData>
        </a:graphic>
      </p:graphicFrame>
      <p:sp>
        <p:nvSpPr>
          <p:cNvPr id="21" name="Elipse 20">
            <a:extLst>
              <a:ext uri="{FF2B5EF4-FFF2-40B4-BE49-F238E27FC236}">
                <a16:creationId xmlns:a16="http://schemas.microsoft.com/office/drawing/2014/main" id="{B09D0E96-83CF-78ED-17C8-85B98677D574}"/>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99837" y="1405217"/>
            <a:ext cx="2142578" cy="2261158"/>
          </a:xfrm>
          <a:prstGeom prst="rect">
            <a:avLst/>
          </a:prstGeom>
        </p:spPr>
      </p:pic>
      <p:sp>
        <p:nvSpPr>
          <p:cNvPr id="4" name="object 4"/>
          <p:cNvSpPr txBox="1">
            <a:spLocks noGrp="1"/>
          </p:cNvSpPr>
          <p:nvPr>
            <p:ph type="title"/>
          </p:nvPr>
        </p:nvSpPr>
        <p:spPr>
          <a:xfrm>
            <a:off x="-406921" y="194932"/>
            <a:ext cx="3111715" cy="556563"/>
          </a:xfrm>
          <a:prstGeom prst="rect">
            <a:avLst/>
          </a:prstGeom>
        </p:spPr>
        <p:txBody>
          <a:bodyPr vert="horz" wrap="square" lIns="0" tIns="17780" rIns="0" bIns="0" rtlCol="0">
            <a:spAutoFit/>
          </a:bodyPr>
          <a:lstStyle/>
          <a:p>
            <a:pPr marL="1514475">
              <a:lnSpc>
                <a:spcPts val="2135"/>
              </a:lnSpc>
            </a:pPr>
            <a:r>
              <a:rPr sz="1800" b="1" dirty="0">
                <a:solidFill>
                  <a:srgbClr val="414142"/>
                </a:solidFill>
                <a:latin typeface="Microsoft YaHei"/>
                <a:cs typeface="Microsoft YaHei"/>
              </a:rPr>
              <a:t>Aluminum</a:t>
            </a:r>
            <a:r>
              <a:rPr sz="1800" b="1" spc="400" dirty="0">
                <a:solidFill>
                  <a:srgbClr val="414142"/>
                </a:solidFill>
                <a:latin typeface="Microsoft YaHei"/>
                <a:cs typeface="Microsoft YaHei"/>
              </a:rPr>
              <a:t> </a:t>
            </a:r>
            <a:r>
              <a:rPr sz="1800" b="1" spc="-10" dirty="0">
                <a:solidFill>
                  <a:srgbClr val="414142"/>
                </a:solidFill>
                <a:latin typeface="Microsoft YaHei"/>
                <a:cs typeface="Microsoft YaHei"/>
              </a:rPr>
              <a:t>profile</a:t>
            </a:r>
            <a:endParaRPr sz="1800" dirty="0">
              <a:latin typeface="Microsoft YaHei"/>
              <a:cs typeface="Microsoft YaHei"/>
            </a:endParaRPr>
          </a:p>
        </p:txBody>
      </p:sp>
      <p:sp>
        <p:nvSpPr>
          <p:cNvPr id="14" name="object 14"/>
          <p:cNvSpPr txBox="1"/>
          <p:nvPr/>
        </p:nvSpPr>
        <p:spPr>
          <a:xfrm>
            <a:off x="6712991" y="10138536"/>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250" dirty="0">
                <a:solidFill>
                  <a:srgbClr val="FFFFFF"/>
                </a:solidFill>
                <a:latin typeface="Microsoft YaHei Light"/>
                <a:cs typeface="Microsoft YaHei Light"/>
              </a:rPr>
              <a:t>12</a:t>
            </a:r>
            <a:endParaRPr sz="2200">
              <a:latin typeface="Microsoft YaHei Light"/>
              <a:cs typeface="Microsoft YaHei Light"/>
            </a:endParaRPr>
          </a:p>
        </p:txBody>
      </p:sp>
      <p:graphicFrame>
        <p:nvGraphicFramePr>
          <p:cNvPr id="15" name="object 15"/>
          <p:cNvGraphicFramePr>
            <a:graphicFrameLocks noGrp="1"/>
          </p:cNvGraphicFramePr>
          <p:nvPr/>
        </p:nvGraphicFramePr>
        <p:xfrm>
          <a:off x="317195" y="1398841"/>
          <a:ext cx="4716779" cy="2256787"/>
        </p:xfrm>
        <a:graphic>
          <a:graphicData uri="http://schemas.openxmlformats.org/drawingml/2006/table">
            <a:tbl>
              <a:tblPr firstRow="1" bandRow="1">
                <a:tableStyleId>{2D5ABB26-0587-4C30-8999-92F81FD0307C}</a:tableStyleId>
              </a:tblPr>
              <a:tblGrid>
                <a:gridCol w="939800">
                  <a:extLst>
                    <a:ext uri="{9D8B030D-6E8A-4147-A177-3AD203B41FA5}">
                      <a16:colId xmlns:a16="http://schemas.microsoft.com/office/drawing/2014/main" val="20000"/>
                    </a:ext>
                  </a:extLst>
                </a:gridCol>
                <a:gridCol w="3776979">
                  <a:extLst>
                    <a:ext uri="{9D8B030D-6E8A-4147-A177-3AD203B41FA5}">
                      <a16:colId xmlns:a16="http://schemas.microsoft.com/office/drawing/2014/main" val="20001"/>
                    </a:ext>
                  </a:extLst>
                </a:gridCol>
              </a:tblGrid>
              <a:tr h="250190">
                <a:tc gridSpan="2">
                  <a:txBody>
                    <a:bodyPr/>
                    <a:lstStyle/>
                    <a:p>
                      <a:pPr marR="55244" algn="ctr">
                        <a:lnSpc>
                          <a:spcPct val="100000"/>
                        </a:lnSpc>
                        <a:spcBef>
                          <a:spcPts val="105"/>
                        </a:spcBef>
                      </a:pPr>
                      <a:r>
                        <a:rPr sz="1300" b="1" dirty="0">
                          <a:solidFill>
                            <a:srgbClr val="221714"/>
                          </a:solidFill>
                          <a:latin typeface="Microsoft YaHei"/>
                          <a:cs typeface="Microsoft YaHei"/>
                        </a:rPr>
                        <a:t>Aluminum </a:t>
                      </a:r>
                      <a:r>
                        <a:rPr sz="1300" b="1" spc="-10" dirty="0">
                          <a:solidFill>
                            <a:srgbClr val="221714"/>
                          </a:solidFill>
                          <a:latin typeface="Microsoft YaHei"/>
                          <a:cs typeface="Microsoft YaHei"/>
                        </a:rPr>
                        <a:t>profile</a:t>
                      </a:r>
                      <a:endParaRPr sz="1300">
                        <a:latin typeface="Microsoft YaHei"/>
                        <a:cs typeface="Microsoft YaHei"/>
                      </a:endParaRPr>
                    </a:p>
                  </a:txBody>
                  <a:tcPr marL="0" marR="0" marT="13335"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08279">
                <a:tc>
                  <a:txBody>
                    <a:bodyPr/>
                    <a:lstStyle/>
                    <a:p>
                      <a:pPr marL="38735">
                        <a:lnSpc>
                          <a:spcPct val="100000"/>
                        </a:lnSpc>
                        <a:spcBef>
                          <a:spcPts val="340"/>
                        </a:spcBef>
                      </a:pPr>
                      <a:r>
                        <a:rPr sz="850" b="1" spc="-65" dirty="0">
                          <a:solidFill>
                            <a:srgbClr val="060001"/>
                          </a:solidFill>
                          <a:latin typeface="Microsoft YaHei"/>
                          <a:cs typeface="Microsoft YaHei"/>
                        </a:rPr>
                        <a:t>Aluminum </a:t>
                      </a:r>
                      <a:r>
                        <a:rPr sz="850" b="1" spc="-10" dirty="0">
                          <a:solidFill>
                            <a:srgbClr val="060001"/>
                          </a:solidFill>
                          <a:latin typeface="Microsoft YaHei"/>
                          <a:cs typeface="Microsoft YaHei"/>
                        </a:rPr>
                        <a:t>alloy</a:t>
                      </a:r>
                      <a:endParaRPr sz="850">
                        <a:latin typeface="Microsoft YaHei"/>
                        <a:cs typeface="Microsoft YaHei"/>
                      </a:endParaRPr>
                    </a:p>
                  </a:txBody>
                  <a:tcPr marL="0" marR="0" marT="43180"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tc>
                  <a:txBody>
                    <a:bodyPr/>
                    <a:lstStyle/>
                    <a:p>
                      <a:pPr marL="72390">
                        <a:lnSpc>
                          <a:spcPct val="100000"/>
                        </a:lnSpc>
                        <a:spcBef>
                          <a:spcPts val="290"/>
                        </a:spcBef>
                      </a:pPr>
                      <a:r>
                        <a:rPr sz="800" spc="-55" dirty="0">
                          <a:solidFill>
                            <a:srgbClr val="221714"/>
                          </a:solidFill>
                          <a:latin typeface="Microsoft YaHei"/>
                          <a:cs typeface="Microsoft YaHei"/>
                        </a:rPr>
                        <a:t>6051/6063</a:t>
                      </a:r>
                      <a:r>
                        <a:rPr sz="800" spc="-10" dirty="0">
                          <a:solidFill>
                            <a:srgbClr val="221714"/>
                          </a:solidFill>
                          <a:latin typeface="Microsoft YaHei"/>
                          <a:cs typeface="Microsoft YaHei"/>
                        </a:rPr>
                        <a:t> </a:t>
                      </a:r>
                      <a:r>
                        <a:rPr sz="800" spc="-45" dirty="0">
                          <a:solidFill>
                            <a:srgbClr val="221714"/>
                          </a:solidFill>
                          <a:latin typeface="Microsoft YaHei"/>
                          <a:cs typeface="Microsoft YaHei"/>
                        </a:rPr>
                        <a:t>aluminium</a:t>
                      </a:r>
                      <a:r>
                        <a:rPr sz="800" spc="-10" dirty="0">
                          <a:solidFill>
                            <a:srgbClr val="221714"/>
                          </a:solidFill>
                          <a:latin typeface="Microsoft YaHei"/>
                          <a:cs typeface="Microsoft YaHei"/>
                        </a:rPr>
                        <a:t> </a:t>
                      </a:r>
                      <a:r>
                        <a:rPr sz="800" spc="-20" dirty="0">
                          <a:solidFill>
                            <a:srgbClr val="221714"/>
                          </a:solidFill>
                          <a:latin typeface="Microsoft YaHei"/>
                          <a:cs typeface="Microsoft YaHei"/>
                        </a:rPr>
                        <a:t>alloy</a:t>
                      </a:r>
                      <a:endParaRPr sz="800">
                        <a:latin typeface="Microsoft YaHei"/>
                        <a:cs typeface="Microsoft YaHei"/>
                      </a:endParaRPr>
                    </a:p>
                  </a:txBody>
                  <a:tcPr marL="0" marR="0" marT="36830"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extLst>
                  <a:ext uri="{0D108BD9-81ED-4DB2-BD59-A6C34878D82A}">
                    <a16:rowId xmlns:a16="http://schemas.microsoft.com/office/drawing/2014/main" val="10001"/>
                  </a:ext>
                </a:extLst>
              </a:tr>
              <a:tr h="208279">
                <a:tc>
                  <a:txBody>
                    <a:bodyPr/>
                    <a:lstStyle/>
                    <a:p>
                      <a:pPr marL="38735">
                        <a:lnSpc>
                          <a:spcPct val="100000"/>
                        </a:lnSpc>
                        <a:spcBef>
                          <a:spcPts val="260"/>
                        </a:spcBef>
                      </a:pPr>
                      <a:r>
                        <a:rPr sz="850" b="1" spc="-10" dirty="0">
                          <a:solidFill>
                            <a:srgbClr val="060001"/>
                          </a:solidFill>
                          <a:latin typeface="Microsoft YaHei"/>
                          <a:cs typeface="Microsoft YaHei"/>
                        </a:rPr>
                        <a:t>Temper</a:t>
                      </a:r>
                      <a:endParaRPr sz="850">
                        <a:latin typeface="Microsoft YaHei"/>
                        <a:cs typeface="Microsoft YaHei"/>
                      </a:endParaRPr>
                    </a:p>
                  </a:txBody>
                  <a:tcPr marL="0" marR="0" marT="33020"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tc>
                  <a:txBody>
                    <a:bodyPr/>
                    <a:lstStyle/>
                    <a:p>
                      <a:pPr marL="72390">
                        <a:lnSpc>
                          <a:spcPct val="100000"/>
                        </a:lnSpc>
                        <a:spcBef>
                          <a:spcPts val="310"/>
                        </a:spcBef>
                      </a:pPr>
                      <a:r>
                        <a:rPr sz="800" spc="-10" dirty="0">
                          <a:solidFill>
                            <a:srgbClr val="221714"/>
                          </a:solidFill>
                          <a:latin typeface="Microsoft YaHei"/>
                          <a:cs typeface="Microsoft YaHei"/>
                        </a:rPr>
                        <a:t>T4.T5.T6</a:t>
                      </a:r>
                      <a:endParaRPr sz="800">
                        <a:latin typeface="Microsoft YaHei"/>
                        <a:cs typeface="Microsoft YaHei"/>
                      </a:endParaRPr>
                    </a:p>
                  </a:txBody>
                  <a:tcPr marL="0" marR="0" marT="39370"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extLst>
                  <a:ext uri="{0D108BD9-81ED-4DB2-BD59-A6C34878D82A}">
                    <a16:rowId xmlns:a16="http://schemas.microsoft.com/office/drawing/2014/main" val="10002"/>
                  </a:ext>
                </a:extLst>
              </a:tr>
              <a:tr h="208279">
                <a:tc>
                  <a:txBody>
                    <a:bodyPr/>
                    <a:lstStyle/>
                    <a:p>
                      <a:pPr marL="38735">
                        <a:lnSpc>
                          <a:spcPct val="100000"/>
                        </a:lnSpc>
                        <a:spcBef>
                          <a:spcPts val="185"/>
                        </a:spcBef>
                      </a:pPr>
                      <a:r>
                        <a:rPr sz="850" b="1" spc="-10" dirty="0">
                          <a:solidFill>
                            <a:srgbClr val="060001"/>
                          </a:solidFill>
                          <a:latin typeface="Microsoft YaHei"/>
                          <a:cs typeface="Microsoft YaHei"/>
                        </a:rPr>
                        <a:t>Tandard</a:t>
                      </a:r>
                      <a:endParaRPr sz="850">
                        <a:latin typeface="Microsoft YaHei"/>
                        <a:cs typeface="Microsoft YaHei"/>
                      </a:endParaRPr>
                    </a:p>
                  </a:txBody>
                  <a:tcPr marL="0" marR="0" marT="23495"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tc>
                  <a:txBody>
                    <a:bodyPr/>
                    <a:lstStyle/>
                    <a:p>
                      <a:pPr marL="72390">
                        <a:lnSpc>
                          <a:spcPct val="100000"/>
                        </a:lnSpc>
                        <a:spcBef>
                          <a:spcPts val="334"/>
                        </a:spcBef>
                      </a:pPr>
                      <a:r>
                        <a:rPr sz="800" spc="-55" dirty="0">
                          <a:solidFill>
                            <a:srgbClr val="221714"/>
                          </a:solidFill>
                          <a:latin typeface="Microsoft YaHei"/>
                          <a:cs typeface="Microsoft YaHei"/>
                        </a:rPr>
                        <a:t>GB5237.1-</a:t>
                      </a:r>
                      <a:r>
                        <a:rPr sz="800" spc="-20" dirty="0">
                          <a:solidFill>
                            <a:srgbClr val="221714"/>
                          </a:solidFill>
                          <a:latin typeface="Microsoft YaHei"/>
                          <a:cs typeface="Microsoft YaHei"/>
                        </a:rPr>
                        <a:t>2017</a:t>
                      </a:r>
                      <a:endParaRPr sz="800">
                        <a:latin typeface="Microsoft YaHei"/>
                        <a:cs typeface="Microsoft YaHei"/>
                      </a:endParaRPr>
                    </a:p>
                  </a:txBody>
                  <a:tcPr marL="0" marR="0" marT="42544"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extLst>
                  <a:ext uri="{0D108BD9-81ED-4DB2-BD59-A6C34878D82A}">
                    <a16:rowId xmlns:a16="http://schemas.microsoft.com/office/drawing/2014/main" val="10003"/>
                  </a:ext>
                </a:extLst>
              </a:tr>
              <a:tr h="337820">
                <a:tc>
                  <a:txBody>
                    <a:bodyPr/>
                    <a:lstStyle/>
                    <a:p>
                      <a:pPr marL="38735">
                        <a:lnSpc>
                          <a:spcPct val="100000"/>
                        </a:lnSpc>
                        <a:spcBef>
                          <a:spcPts val="204"/>
                        </a:spcBef>
                      </a:pPr>
                      <a:r>
                        <a:rPr sz="850" b="1" spc="-65" dirty="0">
                          <a:solidFill>
                            <a:srgbClr val="060001"/>
                          </a:solidFill>
                          <a:latin typeface="Microsoft YaHei"/>
                          <a:cs typeface="Microsoft YaHei"/>
                        </a:rPr>
                        <a:t>Surface</a:t>
                      </a:r>
                      <a:r>
                        <a:rPr sz="850" b="1" spc="-75" dirty="0">
                          <a:solidFill>
                            <a:srgbClr val="060001"/>
                          </a:solidFill>
                          <a:latin typeface="Microsoft YaHei"/>
                          <a:cs typeface="Microsoft YaHei"/>
                        </a:rPr>
                        <a:t> </a:t>
                      </a:r>
                      <a:r>
                        <a:rPr sz="850" b="1" spc="-25" dirty="0">
                          <a:solidFill>
                            <a:srgbClr val="060001"/>
                          </a:solidFill>
                          <a:latin typeface="Microsoft YaHei"/>
                          <a:cs typeface="Microsoft YaHei"/>
                        </a:rPr>
                        <a:t>treatment</a:t>
                      </a:r>
                      <a:endParaRPr sz="850">
                        <a:latin typeface="Microsoft YaHei"/>
                        <a:cs typeface="Microsoft YaHei"/>
                      </a:endParaRPr>
                    </a:p>
                  </a:txBody>
                  <a:tcPr marL="0" marR="0" marT="26034"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tc>
                  <a:txBody>
                    <a:bodyPr/>
                    <a:lstStyle/>
                    <a:p>
                      <a:pPr marL="72390" marR="48260">
                        <a:lnSpc>
                          <a:spcPct val="100000"/>
                        </a:lnSpc>
                        <a:spcBef>
                          <a:spcPts val="355"/>
                        </a:spcBef>
                      </a:pPr>
                      <a:r>
                        <a:rPr sz="800" spc="-45" dirty="0">
                          <a:solidFill>
                            <a:srgbClr val="221714"/>
                          </a:solidFill>
                          <a:latin typeface="Microsoft YaHei"/>
                          <a:cs typeface="Microsoft YaHei"/>
                        </a:rPr>
                        <a:t>Mill</a:t>
                      </a:r>
                      <a:r>
                        <a:rPr sz="800" spc="-30" dirty="0">
                          <a:solidFill>
                            <a:srgbClr val="221714"/>
                          </a:solidFill>
                          <a:latin typeface="Microsoft YaHei"/>
                          <a:cs typeface="Microsoft YaHei"/>
                        </a:rPr>
                        <a:t> </a:t>
                      </a:r>
                      <a:r>
                        <a:rPr sz="800" spc="-45" dirty="0">
                          <a:solidFill>
                            <a:srgbClr val="221714"/>
                          </a:solidFill>
                          <a:latin typeface="Microsoft YaHei"/>
                          <a:cs typeface="Microsoft YaHei"/>
                        </a:rPr>
                        <a:t>finish;</a:t>
                      </a:r>
                      <a:r>
                        <a:rPr sz="800" spc="-30" dirty="0">
                          <a:solidFill>
                            <a:srgbClr val="221714"/>
                          </a:solidFill>
                          <a:latin typeface="Microsoft YaHei"/>
                          <a:cs typeface="Microsoft YaHei"/>
                        </a:rPr>
                        <a:t> </a:t>
                      </a:r>
                      <a:r>
                        <a:rPr sz="800" spc="-45" dirty="0">
                          <a:solidFill>
                            <a:srgbClr val="221714"/>
                          </a:solidFill>
                          <a:latin typeface="Microsoft YaHei"/>
                          <a:cs typeface="Microsoft YaHei"/>
                        </a:rPr>
                        <a:t>Anodized:</a:t>
                      </a:r>
                      <a:r>
                        <a:rPr sz="800" spc="-30" dirty="0">
                          <a:solidFill>
                            <a:srgbClr val="221714"/>
                          </a:solidFill>
                          <a:latin typeface="Microsoft YaHei"/>
                          <a:cs typeface="Microsoft YaHei"/>
                        </a:rPr>
                        <a:t> </a:t>
                      </a:r>
                      <a:r>
                        <a:rPr sz="800" spc="-45" dirty="0">
                          <a:solidFill>
                            <a:srgbClr val="221714"/>
                          </a:solidFill>
                          <a:latin typeface="Microsoft YaHei"/>
                          <a:cs typeface="Microsoft YaHei"/>
                        </a:rPr>
                        <a:t>sandblasting:</a:t>
                      </a:r>
                      <a:r>
                        <a:rPr sz="800" spc="-30" dirty="0">
                          <a:solidFill>
                            <a:srgbClr val="221714"/>
                          </a:solidFill>
                          <a:latin typeface="Microsoft YaHei"/>
                          <a:cs typeface="Microsoft YaHei"/>
                        </a:rPr>
                        <a:t> </a:t>
                      </a:r>
                      <a:r>
                        <a:rPr sz="800" spc="-50" dirty="0">
                          <a:solidFill>
                            <a:srgbClr val="221714"/>
                          </a:solidFill>
                          <a:latin typeface="Microsoft YaHei"/>
                          <a:cs typeface="Microsoft YaHei"/>
                        </a:rPr>
                        <a:t>Polishing:</a:t>
                      </a:r>
                      <a:r>
                        <a:rPr sz="800" spc="-30" dirty="0">
                          <a:solidFill>
                            <a:srgbClr val="221714"/>
                          </a:solidFill>
                          <a:latin typeface="Microsoft YaHei"/>
                          <a:cs typeface="Microsoft YaHei"/>
                        </a:rPr>
                        <a:t> </a:t>
                      </a:r>
                      <a:r>
                        <a:rPr sz="800" spc="-50" dirty="0">
                          <a:solidFill>
                            <a:srgbClr val="221714"/>
                          </a:solidFill>
                          <a:latin typeface="Microsoft YaHei"/>
                          <a:cs typeface="Microsoft YaHei"/>
                        </a:rPr>
                        <a:t>Powder</a:t>
                      </a:r>
                      <a:r>
                        <a:rPr sz="800" spc="-30" dirty="0">
                          <a:solidFill>
                            <a:srgbClr val="221714"/>
                          </a:solidFill>
                          <a:latin typeface="Microsoft YaHei"/>
                          <a:cs typeface="Microsoft YaHei"/>
                        </a:rPr>
                        <a:t> </a:t>
                      </a:r>
                      <a:r>
                        <a:rPr sz="800" spc="-45" dirty="0">
                          <a:solidFill>
                            <a:srgbClr val="221714"/>
                          </a:solidFill>
                          <a:latin typeface="Microsoft YaHei"/>
                          <a:cs typeface="Microsoft YaHei"/>
                        </a:rPr>
                        <a:t>Coated:</a:t>
                      </a:r>
                      <a:r>
                        <a:rPr sz="800" spc="-25" dirty="0">
                          <a:solidFill>
                            <a:srgbClr val="221714"/>
                          </a:solidFill>
                          <a:latin typeface="Microsoft YaHei"/>
                          <a:cs typeface="Microsoft YaHei"/>
                        </a:rPr>
                        <a:t> </a:t>
                      </a:r>
                      <a:r>
                        <a:rPr sz="800" spc="-40" dirty="0">
                          <a:solidFill>
                            <a:srgbClr val="221714"/>
                          </a:solidFill>
                          <a:latin typeface="Microsoft YaHei"/>
                          <a:cs typeface="Microsoft YaHei"/>
                        </a:rPr>
                        <a:t>PVDF:</a:t>
                      </a:r>
                      <a:r>
                        <a:rPr sz="800" spc="-30" dirty="0">
                          <a:solidFill>
                            <a:srgbClr val="221714"/>
                          </a:solidFill>
                          <a:latin typeface="Microsoft YaHei"/>
                          <a:cs typeface="Microsoft YaHei"/>
                        </a:rPr>
                        <a:t> </a:t>
                      </a:r>
                      <a:r>
                        <a:rPr sz="800" spc="-45" dirty="0">
                          <a:solidFill>
                            <a:srgbClr val="221714"/>
                          </a:solidFill>
                          <a:latin typeface="Microsoft YaHei"/>
                          <a:cs typeface="Microsoft YaHei"/>
                        </a:rPr>
                        <a:t>Coating:</a:t>
                      </a:r>
                      <a:r>
                        <a:rPr sz="800" spc="-30" dirty="0">
                          <a:solidFill>
                            <a:srgbClr val="221714"/>
                          </a:solidFill>
                          <a:latin typeface="Microsoft YaHei"/>
                          <a:cs typeface="Microsoft YaHei"/>
                        </a:rPr>
                        <a:t> </a:t>
                      </a:r>
                      <a:r>
                        <a:rPr sz="800" spc="-20" dirty="0">
                          <a:solidFill>
                            <a:srgbClr val="221714"/>
                          </a:solidFill>
                          <a:latin typeface="Microsoft YaHei"/>
                          <a:cs typeface="Microsoft YaHei"/>
                        </a:rPr>
                        <a:t>Wood </a:t>
                      </a:r>
                      <a:r>
                        <a:rPr sz="800" spc="-50" dirty="0">
                          <a:solidFill>
                            <a:srgbClr val="221714"/>
                          </a:solidFill>
                          <a:latin typeface="Microsoft YaHei"/>
                          <a:cs typeface="Microsoft YaHei"/>
                        </a:rPr>
                        <a:t>transfer,</a:t>
                      </a:r>
                      <a:r>
                        <a:rPr sz="800" spc="-25" dirty="0">
                          <a:solidFill>
                            <a:srgbClr val="221714"/>
                          </a:solidFill>
                          <a:latin typeface="Microsoft YaHei"/>
                          <a:cs typeface="Microsoft YaHei"/>
                        </a:rPr>
                        <a:t> </a:t>
                      </a:r>
                      <a:r>
                        <a:rPr sz="800" spc="-20" dirty="0">
                          <a:solidFill>
                            <a:srgbClr val="221714"/>
                          </a:solidFill>
                          <a:latin typeface="Microsoft YaHei"/>
                          <a:cs typeface="Microsoft YaHei"/>
                        </a:rPr>
                        <a:t>etc.</a:t>
                      </a:r>
                      <a:endParaRPr sz="800">
                        <a:latin typeface="Microsoft YaHei"/>
                        <a:cs typeface="Microsoft YaHei"/>
                      </a:endParaRPr>
                    </a:p>
                  </a:txBody>
                  <a:tcPr marL="0" marR="0" marT="45085"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extLst>
                  <a:ext uri="{0D108BD9-81ED-4DB2-BD59-A6C34878D82A}">
                    <a16:rowId xmlns:a16="http://schemas.microsoft.com/office/drawing/2014/main" val="10004"/>
                  </a:ext>
                </a:extLst>
              </a:tr>
              <a:tr h="215900">
                <a:tc>
                  <a:txBody>
                    <a:bodyPr/>
                    <a:lstStyle/>
                    <a:p>
                      <a:pPr marL="38735">
                        <a:lnSpc>
                          <a:spcPct val="100000"/>
                        </a:lnSpc>
                        <a:spcBef>
                          <a:spcPts val="235"/>
                        </a:spcBef>
                      </a:pPr>
                      <a:r>
                        <a:rPr sz="850" b="1" spc="-10" dirty="0">
                          <a:solidFill>
                            <a:srgbClr val="060001"/>
                          </a:solidFill>
                          <a:latin typeface="Microsoft YaHei"/>
                          <a:cs typeface="Microsoft YaHei"/>
                        </a:rPr>
                        <a:t>Color</a:t>
                      </a:r>
                      <a:endParaRPr sz="850">
                        <a:latin typeface="Microsoft YaHei"/>
                        <a:cs typeface="Microsoft YaHei"/>
                      </a:endParaRPr>
                    </a:p>
                  </a:txBody>
                  <a:tcPr marL="0" marR="0" marT="29845"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tc>
                  <a:txBody>
                    <a:bodyPr/>
                    <a:lstStyle/>
                    <a:p>
                      <a:pPr marL="72390">
                        <a:lnSpc>
                          <a:spcPct val="100000"/>
                        </a:lnSpc>
                        <a:spcBef>
                          <a:spcPts val="285"/>
                        </a:spcBef>
                      </a:pPr>
                      <a:r>
                        <a:rPr sz="800" spc="-10" dirty="0">
                          <a:solidFill>
                            <a:srgbClr val="221714"/>
                          </a:solidFill>
                          <a:latin typeface="Microsoft YaHei"/>
                          <a:cs typeface="Microsoft YaHei"/>
                        </a:rPr>
                        <a:t>Customized</a:t>
                      </a:r>
                      <a:endParaRPr sz="800">
                        <a:latin typeface="Microsoft YaHei"/>
                        <a:cs typeface="Microsoft YaHei"/>
                      </a:endParaRPr>
                    </a:p>
                  </a:txBody>
                  <a:tcPr marL="0" marR="0" marT="36195"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extLst>
                  <a:ext uri="{0D108BD9-81ED-4DB2-BD59-A6C34878D82A}">
                    <a16:rowId xmlns:a16="http://schemas.microsoft.com/office/drawing/2014/main" val="10005"/>
                  </a:ext>
                </a:extLst>
              </a:tr>
              <a:tr h="190500">
                <a:tc>
                  <a:txBody>
                    <a:bodyPr/>
                    <a:lstStyle/>
                    <a:p>
                      <a:pPr marL="38735">
                        <a:lnSpc>
                          <a:spcPct val="100000"/>
                        </a:lnSpc>
                        <a:spcBef>
                          <a:spcPts val="175"/>
                        </a:spcBef>
                      </a:pPr>
                      <a:r>
                        <a:rPr sz="850" b="1" spc="-10" dirty="0">
                          <a:solidFill>
                            <a:srgbClr val="060001"/>
                          </a:solidFill>
                          <a:latin typeface="Microsoft YaHei"/>
                          <a:cs typeface="Microsoft YaHei"/>
                        </a:rPr>
                        <a:t>Thickness</a:t>
                      </a:r>
                      <a:endParaRPr sz="850">
                        <a:latin typeface="Microsoft YaHei"/>
                        <a:cs typeface="Microsoft YaHei"/>
                      </a:endParaRPr>
                    </a:p>
                  </a:txBody>
                  <a:tcPr marL="0" marR="0" marT="22225"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tc>
                  <a:txBody>
                    <a:bodyPr/>
                    <a:lstStyle/>
                    <a:p>
                      <a:pPr marL="72390">
                        <a:lnSpc>
                          <a:spcPct val="100000"/>
                        </a:lnSpc>
                        <a:spcBef>
                          <a:spcPts val="225"/>
                        </a:spcBef>
                      </a:pPr>
                      <a:r>
                        <a:rPr sz="800" spc="-10" dirty="0">
                          <a:solidFill>
                            <a:srgbClr val="221714"/>
                          </a:solidFill>
                          <a:latin typeface="Microsoft YaHei"/>
                          <a:cs typeface="Microsoft YaHei"/>
                        </a:rPr>
                        <a:t>Customized</a:t>
                      </a:r>
                      <a:endParaRPr sz="800">
                        <a:latin typeface="Microsoft YaHei"/>
                        <a:cs typeface="Microsoft YaHei"/>
                      </a:endParaRPr>
                    </a:p>
                  </a:txBody>
                  <a:tcPr marL="0" marR="0" marT="28575"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extLst>
                  <a:ext uri="{0D108BD9-81ED-4DB2-BD59-A6C34878D82A}">
                    <a16:rowId xmlns:a16="http://schemas.microsoft.com/office/drawing/2014/main" val="10006"/>
                  </a:ext>
                </a:extLst>
              </a:tr>
              <a:tr h="203200">
                <a:tc>
                  <a:txBody>
                    <a:bodyPr/>
                    <a:lstStyle/>
                    <a:p>
                      <a:pPr marL="38735">
                        <a:lnSpc>
                          <a:spcPct val="100000"/>
                        </a:lnSpc>
                        <a:spcBef>
                          <a:spcPts val="215"/>
                        </a:spcBef>
                      </a:pPr>
                      <a:r>
                        <a:rPr sz="850" b="1" spc="-65" dirty="0">
                          <a:solidFill>
                            <a:srgbClr val="060001"/>
                          </a:solidFill>
                          <a:latin typeface="Microsoft YaHei"/>
                          <a:cs typeface="Microsoft YaHei"/>
                        </a:rPr>
                        <a:t>Delivery</a:t>
                      </a:r>
                      <a:r>
                        <a:rPr sz="850" b="1" spc="-75" dirty="0">
                          <a:solidFill>
                            <a:srgbClr val="060001"/>
                          </a:solidFill>
                          <a:latin typeface="Microsoft YaHei"/>
                          <a:cs typeface="Microsoft YaHei"/>
                        </a:rPr>
                        <a:t> </a:t>
                      </a:r>
                      <a:r>
                        <a:rPr sz="850" b="1" spc="-20" dirty="0">
                          <a:solidFill>
                            <a:srgbClr val="060001"/>
                          </a:solidFill>
                          <a:latin typeface="Microsoft YaHei"/>
                          <a:cs typeface="Microsoft YaHei"/>
                        </a:rPr>
                        <a:t>time</a:t>
                      </a:r>
                      <a:endParaRPr sz="850">
                        <a:latin typeface="Microsoft YaHei"/>
                        <a:cs typeface="Microsoft YaHei"/>
                      </a:endParaRPr>
                    </a:p>
                  </a:txBody>
                  <a:tcPr marL="0" marR="0" marT="27305"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tc>
                  <a:txBody>
                    <a:bodyPr/>
                    <a:lstStyle/>
                    <a:p>
                      <a:pPr marL="72390">
                        <a:lnSpc>
                          <a:spcPct val="100000"/>
                        </a:lnSpc>
                        <a:spcBef>
                          <a:spcPts val="380"/>
                        </a:spcBef>
                      </a:pPr>
                      <a:r>
                        <a:rPr sz="800" spc="-60" dirty="0">
                          <a:solidFill>
                            <a:srgbClr val="221714"/>
                          </a:solidFill>
                          <a:latin typeface="Microsoft YaHei"/>
                          <a:cs typeface="Microsoft YaHei"/>
                        </a:rPr>
                        <a:t>8-</a:t>
                      </a:r>
                      <a:r>
                        <a:rPr sz="800" spc="-40" dirty="0">
                          <a:solidFill>
                            <a:srgbClr val="221714"/>
                          </a:solidFill>
                          <a:latin typeface="Microsoft YaHei"/>
                          <a:cs typeface="Microsoft YaHei"/>
                        </a:rPr>
                        <a:t>25</a:t>
                      </a:r>
                      <a:r>
                        <a:rPr sz="800" spc="-50" dirty="0">
                          <a:solidFill>
                            <a:srgbClr val="221714"/>
                          </a:solidFill>
                          <a:latin typeface="Microsoft YaHei"/>
                          <a:cs typeface="Microsoft YaHei"/>
                        </a:rPr>
                        <a:t> </a:t>
                      </a:r>
                      <a:r>
                        <a:rPr sz="800" spc="-20" dirty="0">
                          <a:solidFill>
                            <a:srgbClr val="221714"/>
                          </a:solidFill>
                          <a:latin typeface="Microsoft YaHei"/>
                          <a:cs typeface="Microsoft YaHei"/>
                        </a:rPr>
                        <a:t>days</a:t>
                      </a:r>
                      <a:endParaRPr sz="800">
                        <a:latin typeface="Microsoft YaHei"/>
                        <a:cs typeface="Microsoft YaHei"/>
                      </a:endParaRPr>
                    </a:p>
                  </a:txBody>
                  <a:tcPr marL="0" marR="0" marT="48260"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extLst>
                  <a:ext uri="{0D108BD9-81ED-4DB2-BD59-A6C34878D82A}">
                    <a16:rowId xmlns:a16="http://schemas.microsoft.com/office/drawing/2014/main" val="10007"/>
                  </a:ext>
                </a:extLst>
              </a:tr>
              <a:tr h="215900">
                <a:tc>
                  <a:txBody>
                    <a:bodyPr/>
                    <a:lstStyle/>
                    <a:p>
                      <a:pPr marL="39370">
                        <a:lnSpc>
                          <a:spcPct val="100000"/>
                        </a:lnSpc>
                        <a:spcBef>
                          <a:spcPts val="250"/>
                        </a:spcBef>
                      </a:pPr>
                      <a:r>
                        <a:rPr sz="850" b="1" spc="-70" dirty="0">
                          <a:solidFill>
                            <a:srgbClr val="060001"/>
                          </a:solidFill>
                          <a:latin typeface="Microsoft YaHei"/>
                          <a:cs typeface="Microsoft YaHei"/>
                        </a:rPr>
                        <a:t>Payment</a:t>
                      </a:r>
                      <a:r>
                        <a:rPr sz="850" b="1" spc="-80" dirty="0">
                          <a:solidFill>
                            <a:srgbClr val="060001"/>
                          </a:solidFill>
                          <a:latin typeface="Microsoft YaHei"/>
                          <a:cs typeface="Microsoft YaHei"/>
                        </a:rPr>
                        <a:t> </a:t>
                      </a:r>
                      <a:r>
                        <a:rPr sz="850" b="1" spc="-10" dirty="0">
                          <a:solidFill>
                            <a:srgbClr val="060001"/>
                          </a:solidFill>
                          <a:latin typeface="Microsoft YaHei"/>
                          <a:cs typeface="Microsoft YaHei"/>
                        </a:rPr>
                        <a:t>terms</a:t>
                      </a:r>
                      <a:endParaRPr sz="850">
                        <a:latin typeface="Microsoft YaHei"/>
                        <a:cs typeface="Microsoft YaHei"/>
                      </a:endParaRPr>
                    </a:p>
                  </a:txBody>
                  <a:tcPr marL="0" marR="0" marT="31750"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tc>
                  <a:txBody>
                    <a:bodyPr/>
                    <a:lstStyle/>
                    <a:p>
                      <a:pPr marL="72390">
                        <a:lnSpc>
                          <a:spcPct val="100000"/>
                        </a:lnSpc>
                        <a:spcBef>
                          <a:spcPts val="305"/>
                        </a:spcBef>
                      </a:pPr>
                      <a:r>
                        <a:rPr sz="800" spc="-45" dirty="0">
                          <a:solidFill>
                            <a:srgbClr val="221714"/>
                          </a:solidFill>
                          <a:latin typeface="Microsoft YaHei"/>
                          <a:cs typeface="Microsoft YaHei"/>
                        </a:rPr>
                        <a:t>30%</a:t>
                      </a:r>
                      <a:r>
                        <a:rPr sz="800" spc="-55" dirty="0">
                          <a:solidFill>
                            <a:srgbClr val="221714"/>
                          </a:solidFill>
                          <a:latin typeface="Microsoft YaHei"/>
                          <a:cs typeface="Microsoft YaHei"/>
                        </a:rPr>
                        <a:t> </a:t>
                      </a:r>
                      <a:r>
                        <a:rPr sz="800" spc="-45" dirty="0">
                          <a:solidFill>
                            <a:srgbClr val="221714"/>
                          </a:solidFill>
                          <a:latin typeface="Microsoft YaHei"/>
                          <a:cs typeface="Microsoft YaHei"/>
                        </a:rPr>
                        <a:t>deposit</a:t>
                      </a:r>
                      <a:r>
                        <a:rPr sz="800" spc="-50" dirty="0">
                          <a:solidFill>
                            <a:srgbClr val="221714"/>
                          </a:solidFill>
                          <a:latin typeface="Microsoft YaHei"/>
                          <a:cs typeface="Microsoft YaHei"/>
                        </a:rPr>
                        <a:t> </a:t>
                      </a:r>
                      <a:r>
                        <a:rPr sz="800" spc="-45" dirty="0">
                          <a:solidFill>
                            <a:srgbClr val="221714"/>
                          </a:solidFill>
                          <a:latin typeface="Microsoft YaHei"/>
                          <a:cs typeface="Microsoft YaHei"/>
                        </a:rPr>
                        <a:t>70%</a:t>
                      </a:r>
                      <a:r>
                        <a:rPr sz="800" spc="-50" dirty="0">
                          <a:solidFill>
                            <a:srgbClr val="221714"/>
                          </a:solidFill>
                          <a:latin typeface="Microsoft YaHei"/>
                          <a:cs typeface="Microsoft YaHei"/>
                        </a:rPr>
                        <a:t> </a:t>
                      </a:r>
                      <a:r>
                        <a:rPr sz="800" spc="-45" dirty="0">
                          <a:solidFill>
                            <a:srgbClr val="221714"/>
                          </a:solidFill>
                          <a:latin typeface="Microsoft YaHei"/>
                          <a:cs typeface="Microsoft YaHei"/>
                        </a:rPr>
                        <a:t>balance</a:t>
                      </a:r>
                      <a:r>
                        <a:rPr sz="800" spc="-50" dirty="0">
                          <a:solidFill>
                            <a:srgbClr val="221714"/>
                          </a:solidFill>
                          <a:latin typeface="Microsoft YaHei"/>
                          <a:cs typeface="Microsoft YaHei"/>
                        </a:rPr>
                        <a:t> </a:t>
                      </a:r>
                      <a:r>
                        <a:rPr sz="800" spc="-45" dirty="0">
                          <a:solidFill>
                            <a:srgbClr val="221714"/>
                          </a:solidFill>
                          <a:latin typeface="Microsoft YaHei"/>
                          <a:cs typeface="Microsoft YaHei"/>
                        </a:rPr>
                        <a:t>before</a:t>
                      </a:r>
                      <a:r>
                        <a:rPr sz="800" spc="-50" dirty="0">
                          <a:solidFill>
                            <a:srgbClr val="221714"/>
                          </a:solidFill>
                          <a:latin typeface="Microsoft YaHei"/>
                          <a:cs typeface="Microsoft YaHei"/>
                        </a:rPr>
                        <a:t> </a:t>
                      </a:r>
                      <a:r>
                        <a:rPr sz="800" spc="-45" dirty="0">
                          <a:solidFill>
                            <a:srgbClr val="221714"/>
                          </a:solidFill>
                          <a:latin typeface="Microsoft YaHei"/>
                          <a:cs typeface="Microsoft YaHei"/>
                        </a:rPr>
                        <a:t>shipping</a:t>
                      </a:r>
                      <a:r>
                        <a:rPr sz="800" spc="-50" dirty="0">
                          <a:solidFill>
                            <a:srgbClr val="221714"/>
                          </a:solidFill>
                          <a:latin typeface="Microsoft YaHei"/>
                          <a:cs typeface="Microsoft YaHei"/>
                        </a:rPr>
                        <a:t> </a:t>
                      </a:r>
                      <a:r>
                        <a:rPr sz="800" spc="-30" dirty="0">
                          <a:solidFill>
                            <a:srgbClr val="221714"/>
                          </a:solidFill>
                          <a:latin typeface="Microsoft YaHei"/>
                          <a:cs typeface="Microsoft YaHei"/>
                        </a:rPr>
                        <a:t>by</a:t>
                      </a:r>
                      <a:r>
                        <a:rPr sz="800" spc="-50" dirty="0">
                          <a:solidFill>
                            <a:srgbClr val="221714"/>
                          </a:solidFill>
                          <a:latin typeface="Microsoft YaHei"/>
                          <a:cs typeface="Microsoft YaHei"/>
                        </a:rPr>
                        <a:t> </a:t>
                      </a:r>
                      <a:r>
                        <a:rPr sz="800" spc="-45" dirty="0">
                          <a:solidFill>
                            <a:srgbClr val="221714"/>
                          </a:solidFill>
                          <a:latin typeface="Microsoft YaHei"/>
                          <a:cs typeface="Microsoft YaHei"/>
                        </a:rPr>
                        <a:t>T/T:</a:t>
                      </a:r>
                      <a:r>
                        <a:rPr sz="800" spc="-55" dirty="0">
                          <a:solidFill>
                            <a:srgbClr val="221714"/>
                          </a:solidFill>
                          <a:latin typeface="Microsoft YaHei"/>
                          <a:cs typeface="Microsoft YaHei"/>
                        </a:rPr>
                        <a:t> </a:t>
                      </a:r>
                      <a:r>
                        <a:rPr sz="800" spc="-40" dirty="0">
                          <a:solidFill>
                            <a:srgbClr val="221714"/>
                          </a:solidFill>
                          <a:latin typeface="Microsoft YaHei"/>
                          <a:cs typeface="Microsoft YaHei"/>
                        </a:rPr>
                        <a:t>L/C</a:t>
                      </a:r>
                      <a:r>
                        <a:rPr sz="800" spc="-50" dirty="0">
                          <a:solidFill>
                            <a:srgbClr val="221714"/>
                          </a:solidFill>
                          <a:latin typeface="Microsoft YaHei"/>
                          <a:cs typeface="Microsoft YaHei"/>
                        </a:rPr>
                        <a:t> </a:t>
                      </a:r>
                      <a:r>
                        <a:rPr sz="800" spc="-20" dirty="0">
                          <a:solidFill>
                            <a:srgbClr val="221714"/>
                          </a:solidFill>
                          <a:latin typeface="Microsoft YaHei"/>
                          <a:cs typeface="Microsoft YaHei"/>
                        </a:rPr>
                        <a:t>at</a:t>
                      </a:r>
                      <a:r>
                        <a:rPr sz="800" spc="-50" dirty="0">
                          <a:solidFill>
                            <a:srgbClr val="221714"/>
                          </a:solidFill>
                          <a:latin typeface="Microsoft YaHei"/>
                          <a:cs typeface="Microsoft YaHei"/>
                        </a:rPr>
                        <a:t> </a:t>
                      </a:r>
                      <a:r>
                        <a:rPr sz="800" spc="-20" dirty="0">
                          <a:solidFill>
                            <a:srgbClr val="221714"/>
                          </a:solidFill>
                          <a:latin typeface="Microsoft YaHei"/>
                          <a:cs typeface="Microsoft YaHei"/>
                        </a:rPr>
                        <a:t>sight</a:t>
                      </a:r>
                      <a:endParaRPr sz="800">
                        <a:latin typeface="Microsoft YaHei"/>
                        <a:cs typeface="Microsoft YaHei"/>
                      </a:endParaRPr>
                    </a:p>
                  </a:txBody>
                  <a:tcPr marL="0" marR="0" marT="38735"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extLst>
                  <a:ext uri="{0D108BD9-81ED-4DB2-BD59-A6C34878D82A}">
                    <a16:rowId xmlns:a16="http://schemas.microsoft.com/office/drawing/2014/main" val="10008"/>
                  </a:ext>
                </a:extLst>
              </a:tr>
              <a:tr h="218440">
                <a:tc>
                  <a:txBody>
                    <a:bodyPr/>
                    <a:lstStyle/>
                    <a:p>
                      <a:pPr marL="39370">
                        <a:lnSpc>
                          <a:spcPct val="100000"/>
                        </a:lnSpc>
                        <a:spcBef>
                          <a:spcPts val="190"/>
                        </a:spcBef>
                      </a:pPr>
                      <a:r>
                        <a:rPr sz="850" b="1" spc="-10" dirty="0">
                          <a:solidFill>
                            <a:srgbClr val="060001"/>
                          </a:solidFill>
                          <a:latin typeface="Microsoft YaHei"/>
                          <a:cs typeface="Microsoft YaHei"/>
                        </a:rPr>
                        <a:t>Advantage</a:t>
                      </a:r>
                      <a:endParaRPr sz="850">
                        <a:latin typeface="Microsoft YaHei"/>
                        <a:cs typeface="Microsoft YaHei"/>
                      </a:endParaRPr>
                    </a:p>
                  </a:txBody>
                  <a:tcPr marL="0" marR="0" marT="24130"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tc>
                  <a:txBody>
                    <a:bodyPr/>
                    <a:lstStyle/>
                    <a:p>
                      <a:pPr marL="72390">
                        <a:lnSpc>
                          <a:spcPct val="100000"/>
                        </a:lnSpc>
                        <a:spcBef>
                          <a:spcPts val="240"/>
                        </a:spcBef>
                      </a:pPr>
                      <a:r>
                        <a:rPr sz="800" spc="-45" dirty="0">
                          <a:solidFill>
                            <a:srgbClr val="221714"/>
                          </a:solidFill>
                          <a:latin typeface="Microsoft YaHei"/>
                          <a:cs typeface="Microsoft YaHei"/>
                        </a:rPr>
                        <a:t>Have</a:t>
                      </a:r>
                      <a:r>
                        <a:rPr sz="800" spc="-30" dirty="0">
                          <a:solidFill>
                            <a:srgbClr val="221714"/>
                          </a:solidFill>
                          <a:latin typeface="Microsoft YaHei"/>
                          <a:cs typeface="Microsoft YaHei"/>
                        </a:rPr>
                        <a:t> </a:t>
                      </a:r>
                      <a:r>
                        <a:rPr sz="800" spc="-40" dirty="0">
                          <a:solidFill>
                            <a:srgbClr val="221714"/>
                          </a:solidFill>
                          <a:latin typeface="Microsoft YaHei"/>
                          <a:cs typeface="Microsoft YaHei"/>
                        </a:rPr>
                        <a:t>factory</a:t>
                      </a:r>
                      <a:r>
                        <a:rPr sz="800" spc="-25" dirty="0">
                          <a:solidFill>
                            <a:srgbClr val="221714"/>
                          </a:solidFill>
                          <a:latin typeface="Microsoft YaHei"/>
                          <a:cs typeface="Microsoft YaHei"/>
                        </a:rPr>
                        <a:t> </a:t>
                      </a:r>
                      <a:r>
                        <a:rPr sz="800" spc="-50" dirty="0">
                          <a:solidFill>
                            <a:srgbClr val="221714"/>
                          </a:solidFill>
                          <a:latin typeface="Microsoft YaHei"/>
                          <a:cs typeface="Microsoft YaHei"/>
                        </a:rPr>
                        <a:t>customized</a:t>
                      </a:r>
                      <a:r>
                        <a:rPr sz="800" spc="-25" dirty="0">
                          <a:solidFill>
                            <a:srgbClr val="221714"/>
                          </a:solidFill>
                          <a:latin typeface="Microsoft YaHei"/>
                          <a:cs typeface="Microsoft YaHei"/>
                        </a:rPr>
                        <a:t> </a:t>
                      </a:r>
                      <a:r>
                        <a:rPr sz="800" spc="-45" dirty="0">
                          <a:solidFill>
                            <a:srgbClr val="221714"/>
                          </a:solidFill>
                          <a:latin typeface="Microsoft YaHei"/>
                          <a:cs typeface="Microsoft YaHei"/>
                        </a:rPr>
                        <a:t>varlous</a:t>
                      </a:r>
                      <a:r>
                        <a:rPr sz="800" spc="-30" dirty="0">
                          <a:solidFill>
                            <a:srgbClr val="221714"/>
                          </a:solidFill>
                          <a:latin typeface="Microsoft YaHei"/>
                          <a:cs typeface="Microsoft YaHei"/>
                        </a:rPr>
                        <a:t> </a:t>
                      </a:r>
                      <a:r>
                        <a:rPr sz="800" spc="-40" dirty="0">
                          <a:solidFill>
                            <a:srgbClr val="221714"/>
                          </a:solidFill>
                          <a:latin typeface="Microsoft YaHei"/>
                          <a:cs typeface="Microsoft YaHei"/>
                        </a:rPr>
                        <a:t>aluminum</a:t>
                      </a:r>
                      <a:r>
                        <a:rPr sz="800" spc="-25" dirty="0">
                          <a:solidFill>
                            <a:srgbClr val="221714"/>
                          </a:solidFill>
                          <a:latin typeface="Microsoft YaHei"/>
                          <a:cs typeface="Microsoft YaHei"/>
                        </a:rPr>
                        <a:t> </a:t>
                      </a:r>
                      <a:r>
                        <a:rPr sz="800" spc="-50" dirty="0">
                          <a:solidFill>
                            <a:srgbClr val="221714"/>
                          </a:solidFill>
                          <a:latin typeface="Microsoft YaHei"/>
                          <a:cs typeface="Microsoft YaHei"/>
                        </a:rPr>
                        <a:t>profles,</a:t>
                      </a:r>
                      <a:r>
                        <a:rPr sz="800" spc="-25" dirty="0">
                          <a:solidFill>
                            <a:srgbClr val="221714"/>
                          </a:solidFill>
                          <a:latin typeface="Microsoft YaHei"/>
                          <a:cs typeface="Microsoft YaHei"/>
                        </a:rPr>
                        <a:t> </a:t>
                      </a:r>
                      <a:r>
                        <a:rPr sz="800" spc="-45" dirty="0">
                          <a:solidFill>
                            <a:srgbClr val="221714"/>
                          </a:solidFill>
                          <a:latin typeface="Microsoft YaHei"/>
                          <a:cs typeface="Microsoft YaHei"/>
                        </a:rPr>
                        <a:t>accessories,</a:t>
                      </a:r>
                      <a:r>
                        <a:rPr sz="800" spc="-25" dirty="0">
                          <a:solidFill>
                            <a:srgbClr val="221714"/>
                          </a:solidFill>
                          <a:latin typeface="Microsoft YaHei"/>
                          <a:cs typeface="Microsoft YaHei"/>
                        </a:rPr>
                        <a:t> </a:t>
                      </a:r>
                      <a:r>
                        <a:rPr sz="800" spc="-35" dirty="0">
                          <a:solidFill>
                            <a:srgbClr val="221714"/>
                          </a:solidFill>
                          <a:latin typeface="Microsoft YaHei"/>
                          <a:cs typeface="Microsoft YaHei"/>
                        </a:rPr>
                        <a:t>and</a:t>
                      </a:r>
                      <a:r>
                        <a:rPr sz="800" spc="-30" dirty="0">
                          <a:solidFill>
                            <a:srgbClr val="221714"/>
                          </a:solidFill>
                          <a:latin typeface="Microsoft YaHei"/>
                          <a:cs typeface="Microsoft YaHei"/>
                        </a:rPr>
                        <a:t> </a:t>
                      </a:r>
                      <a:r>
                        <a:rPr sz="800" spc="-10" dirty="0">
                          <a:solidFill>
                            <a:srgbClr val="221714"/>
                          </a:solidFill>
                          <a:latin typeface="Microsoft YaHei"/>
                          <a:cs typeface="Microsoft YaHei"/>
                        </a:rPr>
                        <a:t>installation</a:t>
                      </a:r>
                      <a:endParaRPr sz="800">
                        <a:latin typeface="Microsoft YaHei"/>
                        <a:cs typeface="Microsoft YaHei"/>
                      </a:endParaRPr>
                    </a:p>
                  </a:txBody>
                  <a:tcPr marL="0" marR="0" marT="30480" marB="0">
                    <a:lnL w="12700">
                      <a:solidFill>
                        <a:srgbClr val="060001"/>
                      </a:solidFill>
                      <a:prstDash val="solid"/>
                    </a:lnL>
                    <a:lnR w="12700">
                      <a:solidFill>
                        <a:srgbClr val="060001"/>
                      </a:solidFill>
                      <a:prstDash val="solid"/>
                    </a:lnR>
                    <a:lnT w="12700">
                      <a:solidFill>
                        <a:srgbClr val="060001"/>
                      </a:solidFill>
                      <a:prstDash val="solid"/>
                    </a:lnT>
                    <a:lnB w="12700">
                      <a:solidFill>
                        <a:srgbClr val="060001"/>
                      </a:solidFill>
                      <a:prstDash val="solid"/>
                    </a:lnB>
                  </a:tcPr>
                </a:tc>
                <a:extLst>
                  <a:ext uri="{0D108BD9-81ED-4DB2-BD59-A6C34878D82A}">
                    <a16:rowId xmlns:a16="http://schemas.microsoft.com/office/drawing/2014/main" val="10009"/>
                  </a:ext>
                </a:extLst>
              </a:tr>
            </a:tbl>
          </a:graphicData>
        </a:graphic>
      </p:graphicFrame>
      <p:sp>
        <p:nvSpPr>
          <p:cNvPr id="16" name="object 16"/>
          <p:cNvSpPr/>
          <p:nvPr/>
        </p:nvSpPr>
        <p:spPr>
          <a:xfrm>
            <a:off x="5099837" y="1405191"/>
            <a:ext cx="2143125" cy="2261235"/>
          </a:xfrm>
          <a:custGeom>
            <a:avLst/>
            <a:gdLst/>
            <a:ahLst/>
            <a:cxnLst/>
            <a:rect l="l" t="t" r="r" b="b"/>
            <a:pathLst>
              <a:path w="2143125" h="2261235">
                <a:moveTo>
                  <a:pt x="2142578" y="2261158"/>
                </a:moveTo>
                <a:lnTo>
                  <a:pt x="0" y="2261158"/>
                </a:lnTo>
                <a:lnTo>
                  <a:pt x="0" y="0"/>
                </a:lnTo>
                <a:lnTo>
                  <a:pt x="2142578" y="0"/>
                </a:lnTo>
                <a:lnTo>
                  <a:pt x="2142578" y="2261158"/>
                </a:lnTo>
                <a:close/>
              </a:path>
            </a:pathLst>
          </a:custGeom>
          <a:ln w="6350">
            <a:solidFill>
              <a:srgbClr val="414142"/>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323532" y="3753053"/>
            <a:ext cx="6918858" cy="2802826"/>
          </a:xfrm>
          <a:prstGeom prst="rect">
            <a:avLst/>
          </a:prstGeom>
        </p:spPr>
      </p:pic>
      <p:pic>
        <p:nvPicPr>
          <p:cNvPr id="18" name="object 18"/>
          <p:cNvPicPr/>
          <p:nvPr/>
        </p:nvPicPr>
        <p:blipFill>
          <a:blip r:embed="rId4" cstate="print"/>
          <a:stretch>
            <a:fillRect/>
          </a:stretch>
        </p:blipFill>
        <p:spPr>
          <a:xfrm>
            <a:off x="323537" y="6646977"/>
            <a:ext cx="3136323" cy="3427349"/>
          </a:xfrm>
          <a:prstGeom prst="rect">
            <a:avLst/>
          </a:prstGeom>
        </p:spPr>
      </p:pic>
      <p:pic>
        <p:nvPicPr>
          <p:cNvPr id="19" name="object 19"/>
          <p:cNvPicPr/>
          <p:nvPr/>
        </p:nvPicPr>
        <p:blipFill>
          <a:blip r:embed="rId5" cstate="print"/>
          <a:stretch>
            <a:fillRect/>
          </a:stretch>
        </p:blipFill>
        <p:spPr>
          <a:xfrm>
            <a:off x="3559276" y="6646989"/>
            <a:ext cx="3686568" cy="1669770"/>
          </a:xfrm>
          <a:prstGeom prst="rect">
            <a:avLst/>
          </a:prstGeom>
        </p:spPr>
      </p:pic>
      <p:pic>
        <p:nvPicPr>
          <p:cNvPr id="20" name="object 20"/>
          <p:cNvPicPr/>
          <p:nvPr/>
        </p:nvPicPr>
        <p:blipFill>
          <a:blip r:embed="rId6" cstate="print"/>
          <a:stretch>
            <a:fillRect/>
          </a:stretch>
        </p:blipFill>
        <p:spPr>
          <a:xfrm>
            <a:off x="3559276" y="8404568"/>
            <a:ext cx="1789036" cy="1669757"/>
          </a:xfrm>
          <a:prstGeom prst="rect">
            <a:avLst/>
          </a:prstGeom>
        </p:spPr>
      </p:pic>
      <p:pic>
        <p:nvPicPr>
          <p:cNvPr id="21" name="object 21"/>
          <p:cNvPicPr/>
          <p:nvPr/>
        </p:nvPicPr>
        <p:blipFill>
          <a:blip r:embed="rId7" cstate="print"/>
          <a:stretch>
            <a:fillRect/>
          </a:stretch>
        </p:blipFill>
        <p:spPr>
          <a:xfrm>
            <a:off x="5463247" y="8404568"/>
            <a:ext cx="1779739" cy="1669757"/>
          </a:xfrm>
          <a:prstGeom prst="rect">
            <a:avLst/>
          </a:prstGeom>
        </p:spPr>
      </p:pic>
      <p:sp>
        <p:nvSpPr>
          <p:cNvPr id="22" name="Elipse 21">
            <a:extLst>
              <a:ext uri="{FF2B5EF4-FFF2-40B4-BE49-F238E27FC236}">
                <a16:creationId xmlns:a16="http://schemas.microsoft.com/office/drawing/2014/main" id="{E619AB52-98F6-1E20-E78C-C909A82F78B0}"/>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8058" y="1470587"/>
            <a:ext cx="1753345" cy="1971136"/>
          </a:xfrm>
          <a:prstGeom prst="rect">
            <a:avLst/>
          </a:prstGeom>
        </p:spPr>
      </p:pic>
      <p:sp>
        <p:nvSpPr>
          <p:cNvPr id="5" name="object 5"/>
          <p:cNvSpPr txBox="1">
            <a:spLocks noGrp="1"/>
          </p:cNvSpPr>
          <p:nvPr>
            <p:ph type="title"/>
          </p:nvPr>
        </p:nvSpPr>
        <p:spPr>
          <a:xfrm>
            <a:off x="194226" y="305618"/>
            <a:ext cx="2474595" cy="287258"/>
          </a:xfrm>
          <a:prstGeom prst="rect">
            <a:avLst/>
          </a:prstGeom>
        </p:spPr>
        <p:txBody>
          <a:bodyPr vert="horz" wrap="square" lIns="0" tIns="17780" rIns="0" bIns="0" rtlCol="0">
            <a:spAutoFit/>
          </a:bodyPr>
          <a:lstStyle/>
          <a:p>
            <a:pPr marL="621665">
              <a:lnSpc>
                <a:spcPts val="2135"/>
              </a:lnSpc>
            </a:pPr>
            <a:r>
              <a:rPr sz="1800" b="1" dirty="0">
                <a:solidFill>
                  <a:srgbClr val="414142"/>
                </a:solidFill>
                <a:latin typeface="Microsoft YaHei"/>
                <a:cs typeface="Microsoft YaHei"/>
              </a:rPr>
              <a:t>Aluminum</a:t>
            </a:r>
            <a:r>
              <a:rPr sz="1800" b="1" spc="400" dirty="0">
                <a:solidFill>
                  <a:srgbClr val="414142"/>
                </a:solidFill>
                <a:latin typeface="Microsoft YaHei"/>
                <a:cs typeface="Microsoft YaHei"/>
              </a:rPr>
              <a:t> </a:t>
            </a:r>
            <a:r>
              <a:rPr sz="1800" b="1" spc="-20" dirty="0">
                <a:solidFill>
                  <a:srgbClr val="414142"/>
                </a:solidFill>
                <a:latin typeface="Microsoft YaHei"/>
                <a:cs typeface="Microsoft YaHei"/>
              </a:rPr>
              <a:t>Pipe</a:t>
            </a:r>
            <a:endParaRPr sz="1800" dirty="0">
              <a:latin typeface="Microsoft YaHei"/>
              <a:cs typeface="Microsoft YaHei"/>
            </a:endParaRPr>
          </a:p>
        </p:txBody>
      </p:sp>
      <p:grpSp>
        <p:nvGrpSpPr>
          <p:cNvPr id="7" name="object 7"/>
          <p:cNvGrpSpPr/>
          <p:nvPr/>
        </p:nvGrpSpPr>
        <p:grpSpPr>
          <a:xfrm>
            <a:off x="1436636" y="840194"/>
            <a:ext cx="426084" cy="105410"/>
            <a:chOff x="1436636" y="840194"/>
            <a:chExt cx="426084" cy="105410"/>
          </a:xfrm>
        </p:grpSpPr>
        <p:pic>
          <p:nvPicPr>
            <p:cNvPr id="8" name="object 8"/>
            <p:cNvPicPr/>
            <p:nvPr/>
          </p:nvPicPr>
          <p:blipFill>
            <a:blip r:embed="rId3" cstate="print"/>
            <a:stretch>
              <a:fillRect/>
            </a:stretch>
          </p:blipFill>
          <p:spPr>
            <a:xfrm>
              <a:off x="1436636" y="840194"/>
              <a:ext cx="163182" cy="103403"/>
            </a:xfrm>
            <a:prstGeom prst="rect">
              <a:avLst/>
            </a:prstGeom>
          </p:spPr>
        </p:pic>
        <p:pic>
          <p:nvPicPr>
            <p:cNvPr id="9" name="object 9"/>
            <p:cNvPicPr/>
            <p:nvPr/>
          </p:nvPicPr>
          <p:blipFill>
            <a:blip r:embed="rId4" cstate="print"/>
            <a:stretch>
              <a:fillRect/>
            </a:stretch>
          </p:blipFill>
          <p:spPr>
            <a:xfrm>
              <a:off x="1624253" y="840194"/>
              <a:ext cx="80340" cy="103403"/>
            </a:xfrm>
            <a:prstGeom prst="rect">
              <a:avLst/>
            </a:prstGeom>
          </p:spPr>
        </p:pic>
        <p:pic>
          <p:nvPicPr>
            <p:cNvPr id="10" name="object 10"/>
            <p:cNvPicPr/>
            <p:nvPr/>
          </p:nvPicPr>
          <p:blipFill>
            <a:blip r:embed="rId5" cstate="print"/>
            <a:stretch>
              <a:fillRect/>
            </a:stretch>
          </p:blipFill>
          <p:spPr>
            <a:xfrm>
              <a:off x="1732940" y="840194"/>
              <a:ext cx="80200" cy="105346"/>
            </a:xfrm>
            <a:prstGeom prst="rect">
              <a:avLst/>
            </a:prstGeom>
          </p:spPr>
        </p:pic>
        <p:sp>
          <p:nvSpPr>
            <p:cNvPr id="11" name="object 11"/>
            <p:cNvSpPr/>
            <p:nvPr/>
          </p:nvSpPr>
          <p:spPr>
            <a:xfrm>
              <a:off x="1841474" y="840194"/>
              <a:ext cx="20955" cy="103505"/>
            </a:xfrm>
            <a:custGeom>
              <a:avLst/>
              <a:gdLst/>
              <a:ahLst/>
              <a:cxnLst/>
              <a:rect l="l" t="t" r="r" b="b"/>
              <a:pathLst>
                <a:path w="20955" h="103505">
                  <a:moveTo>
                    <a:pt x="20675" y="0"/>
                  </a:moveTo>
                  <a:lnTo>
                    <a:pt x="0" y="0"/>
                  </a:lnTo>
                  <a:lnTo>
                    <a:pt x="0" y="103403"/>
                  </a:lnTo>
                  <a:lnTo>
                    <a:pt x="20675" y="103403"/>
                  </a:lnTo>
                  <a:lnTo>
                    <a:pt x="20675" y="0"/>
                  </a:lnTo>
                  <a:close/>
                </a:path>
              </a:pathLst>
            </a:custGeom>
            <a:solidFill>
              <a:srgbClr val="FFFFFF"/>
            </a:solidFill>
          </p:spPr>
          <p:txBody>
            <a:bodyPr wrap="square" lIns="0" tIns="0" rIns="0" bIns="0" rtlCol="0"/>
            <a:lstStyle/>
            <a:p>
              <a:endParaRPr/>
            </a:p>
          </p:txBody>
        </p:sp>
      </p:grpSp>
      <p:sp>
        <p:nvSpPr>
          <p:cNvPr id="15" name="object 15"/>
          <p:cNvSpPr/>
          <p:nvPr/>
        </p:nvSpPr>
        <p:spPr>
          <a:xfrm>
            <a:off x="318058" y="1251572"/>
            <a:ext cx="1808480" cy="2291080"/>
          </a:xfrm>
          <a:custGeom>
            <a:avLst/>
            <a:gdLst/>
            <a:ahLst/>
            <a:cxnLst/>
            <a:rect l="l" t="t" r="r" b="b"/>
            <a:pathLst>
              <a:path w="1808480" h="2291079">
                <a:moveTo>
                  <a:pt x="1808137" y="2290533"/>
                </a:moveTo>
                <a:lnTo>
                  <a:pt x="0" y="2290533"/>
                </a:lnTo>
                <a:lnTo>
                  <a:pt x="0" y="0"/>
                </a:lnTo>
                <a:lnTo>
                  <a:pt x="1808137" y="0"/>
                </a:lnTo>
                <a:lnTo>
                  <a:pt x="1808137" y="2290533"/>
                </a:lnTo>
                <a:close/>
              </a:path>
            </a:pathLst>
          </a:custGeom>
          <a:ln w="6350">
            <a:solidFill>
              <a:srgbClr val="414142"/>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318058" y="3628250"/>
            <a:ext cx="2226932" cy="2276614"/>
          </a:xfrm>
          <a:prstGeom prst="rect">
            <a:avLst/>
          </a:prstGeom>
        </p:spPr>
      </p:pic>
      <p:pic>
        <p:nvPicPr>
          <p:cNvPr id="17" name="object 17"/>
          <p:cNvPicPr/>
          <p:nvPr/>
        </p:nvPicPr>
        <p:blipFill>
          <a:blip r:embed="rId7" cstate="print"/>
          <a:stretch>
            <a:fillRect/>
          </a:stretch>
        </p:blipFill>
        <p:spPr>
          <a:xfrm>
            <a:off x="2666530" y="3628250"/>
            <a:ext cx="2226932" cy="2276614"/>
          </a:xfrm>
          <a:prstGeom prst="rect">
            <a:avLst/>
          </a:prstGeom>
        </p:spPr>
      </p:pic>
      <p:pic>
        <p:nvPicPr>
          <p:cNvPr id="18" name="object 18"/>
          <p:cNvPicPr/>
          <p:nvPr/>
        </p:nvPicPr>
        <p:blipFill>
          <a:blip r:embed="rId8" cstate="print"/>
          <a:stretch>
            <a:fillRect/>
          </a:stretch>
        </p:blipFill>
        <p:spPr>
          <a:xfrm>
            <a:off x="5014988" y="3628250"/>
            <a:ext cx="2226945" cy="2276614"/>
          </a:xfrm>
          <a:prstGeom prst="rect">
            <a:avLst/>
          </a:prstGeom>
        </p:spPr>
      </p:pic>
      <p:pic>
        <p:nvPicPr>
          <p:cNvPr id="19" name="object 19"/>
          <p:cNvPicPr/>
          <p:nvPr/>
        </p:nvPicPr>
        <p:blipFill>
          <a:blip r:embed="rId9" cstate="print"/>
          <a:stretch>
            <a:fillRect/>
          </a:stretch>
        </p:blipFill>
        <p:spPr>
          <a:xfrm>
            <a:off x="4194009" y="8066620"/>
            <a:ext cx="3047923" cy="1893404"/>
          </a:xfrm>
          <a:prstGeom prst="rect">
            <a:avLst/>
          </a:prstGeom>
        </p:spPr>
      </p:pic>
      <p:pic>
        <p:nvPicPr>
          <p:cNvPr id="20" name="object 20"/>
          <p:cNvPicPr/>
          <p:nvPr/>
        </p:nvPicPr>
        <p:blipFill>
          <a:blip r:embed="rId10" cstate="print"/>
          <a:stretch>
            <a:fillRect/>
          </a:stretch>
        </p:blipFill>
        <p:spPr>
          <a:xfrm>
            <a:off x="4194009" y="6023292"/>
            <a:ext cx="3047923" cy="1893404"/>
          </a:xfrm>
          <a:prstGeom prst="rect">
            <a:avLst/>
          </a:prstGeom>
        </p:spPr>
      </p:pic>
      <p:pic>
        <p:nvPicPr>
          <p:cNvPr id="21" name="object 21"/>
          <p:cNvPicPr/>
          <p:nvPr/>
        </p:nvPicPr>
        <p:blipFill>
          <a:blip r:embed="rId11" cstate="print"/>
          <a:stretch>
            <a:fillRect/>
          </a:stretch>
        </p:blipFill>
        <p:spPr>
          <a:xfrm>
            <a:off x="340563" y="6023292"/>
            <a:ext cx="3711625" cy="3959987"/>
          </a:xfrm>
          <a:prstGeom prst="rect">
            <a:avLst/>
          </a:prstGeom>
        </p:spPr>
      </p:pic>
      <p:graphicFrame>
        <p:nvGraphicFramePr>
          <p:cNvPr id="22" name="object 22"/>
          <p:cNvGraphicFramePr>
            <a:graphicFrameLocks noGrp="1"/>
          </p:cNvGraphicFramePr>
          <p:nvPr/>
        </p:nvGraphicFramePr>
        <p:xfrm>
          <a:off x="2177935" y="1243000"/>
          <a:ext cx="5067935" cy="2289809"/>
        </p:xfrm>
        <a:graphic>
          <a:graphicData uri="http://schemas.openxmlformats.org/drawingml/2006/table">
            <a:tbl>
              <a:tblPr firstRow="1" bandRow="1">
                <a:tableStyleId>{2D5ABB26-0587-4C30-8999-92F81FD0307C}</a:tableStyleId>
              </a:tblPr>
              <a:tblGrid>
                <a:gridCol w="1225550">
                  <a:extLst>
                    <a:ext uri="{9D8B030D-6E8A-4147-A177-3AD203B41FA5}">
                      <a16:colId xmlns:a16="http://schemas.microsoft.com/office/drawing/2014/main" val="20000"/>
                    </a:ext>
                  </a:extLst>
                </a:gridCol>
                <a:gridCol w="3842385">
                  <a:extLst>
                    <a:ext uri="{9D8B030D-6E8A-4147-A177-3AD203B41FA5}">
                      <a16:colId xmlns:a16="http://schemas.microsoft.com/office/drawing/2014/main" val="20001"/>
                    </a:ext>
                  </a:extLst>
                </a:gridCol>
              </a:tblGrid>
              <a:tr h="224154">
                <a:tc gridSpan="2">
                  <a:txBody>
                    <a:bodyPr/>
                    <a:lstStyle/>
                    <a:p>
                      <a:pPr algn="ctr">
                        <a:lnSpc>
                          <a:spcPct val="100000"/>
                        </a:lnSpc>
                        <a:spcBef>
                          <a:spcPts val="120"/>
                        </a:spcBef>
                      </a:pPr>
                      <a:r>
                        <a:rPr sz="1150" b="1" dirty="0">
                          <a:solidFill>
                            <a:srgbClr val="221714"/>
                          </a:solidFill>
                          <a:latin typeface="Microsoft YaHei"/>
                          <a:cs typeface="Microsoft YaHei"/>
                        </a:rPr>
                        <a:t>Aluminum </a:t>
                      </a:r>
                      <a:r>
                        <a:rPr sz="1150" b="1" spc="-10" dirty="0">
                          <a:solidFill>
                            <a:srgbClr val="221714"/>
                          </a:solidFill>
                          <a:latin typeface="Microsoft YaHei"/>
                          <a:cs typeface="Microsoft YaHei"/>
                        </a:rPr>
                        <a:t>Pipe/tube</a:t>
                      </a:r>
                      <a:endParaRPr sz="115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70840">
                <a:tc>
                  <a:txBody>
                    <a:bodyPr/>
                    <a:lstStyle/>
                    <a:p>
                      <a:pPr marL="85725">
                        <a:lnSpc>
                          <a:spcPct val="100000"/>
                        </a:lnSpc>
                        <a:spcBef>
                          <a:spcPts val="785"/>
                        </a:spcBef>
                      </a:pPr>
                      <a:r>
                        <a:rPr sz="950" b="1" spc="-10" dirty="0">
                          <a:solidFill>
                            <a:srgbClr val="060001"/>
                          </a:solidFill>
                          <a:latin typeface="Microsoft YaHei"/>
                          <a:cs typeface="Microsoft YaHei"/>
                        </a:rPr>
                        <a:t>Standard</a:t>
                      </a:r>
                      <a:endParaRPr sz="950">
                        <a:latin typeface="Microsoft YaHei"/>
                        <a:cs typeface="Microsoft YaHei"/>
                      </a:endParaRPr>
                    </a:p>
                  </a:txBody>
                  <a:tcPr marL="0" marR="0" marT="996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9375" marR="788035">
                        <a:lnSpc>
                          <a:spcPct val="134500"/>
                        </a:lnSpc>
                        <a:spcBef>
                          <a:spcPts val="234"/>
                        </a:spcBef>
                      </a:pPr>
                      <a:r>
                        <a:rPr sz="700" dirty="0">
                          <a:solidFill>
                            <a:srgbClr val="221714"/>
                          </a:solidFill>
                          <a:latin typeface="Microsoft YaHei"/>
                          <a:cs typeface="Microsoft YaHei"/>
                        </a:rPr>
                        <a:t>ASTM、JIS、GB、EN、DIN、GB/T</a:t>
                      </a:r>
                      <a:r>
                        <a:rPr sz="700" spc="280" dirty="0">
                          <a:solidFill>
                            <a:srgbClr val="221714"/>
                          </a:solidFill>
                          <a:latin typeface="Microsoft YaHei"/>
                          <a:cs typeface="Microsoft YaHei"/>
                        </a:rPr>
                        <a:t>   </a:t>
                      </a:r>
                      <a:r>
                        <a:rPr sz="700" dirty="0">
                          <a:solidFill>
                            <a:srgbClr val="221714"/>
                          </a:solidFill>
                          <a:latin typeface="Microsoft YaHei"/>
                          <a:cs typeface="Microsoft YaHei"/>
                        </a:rPr>
                        <a:t>3880-2012、GB/T5237.1-</a:t>
                      </a:r>
                      <a:r>
                        <a:rPr sz="700" spc="-10" dirty="0">
                          <a:solidFill>
                            <a:srgbClr val="221714"/>
                          </a:solidFill>
                          <a:latin typeface="Microsoft YaHei"/>
                          <a:cs typeface="Microsoft YaHei"/>
                        </a:rPr>
                        <a:t>2008. </a:t>
                      </a:r>
                      <a:r>
                        <a:rPr sz="700" dirty="0">
                          <a:solidFill>
                            <a:srgbClr val="221714"/>
                          </a:solidFill>
                          <a:latin typeface="Microsoft YaHei"/>
                          <a:cs typeface="Microsoft YaHei"/>
                        </a:rPr>
                        <a:t>GB/T4437.1-2000、GB/T6893-</a:t>
                      </a:r>
                      <a:r>
                        <a:rPr sz="700" spc="-20" dirty="0">
                          <a:solidFill>
                            <a:srgbClr val="221714"/>
                          </a:solidFill>
                          <a:latin typeface="Microsoft YaHei"/>
                          <a:cs typeface="Microsoft YaHei"/>
                        </a:rPr>
                        <a:t>2000</a:t>
                      </a:r>
                      <a:endParaRPr sz="700">
                        <a:latin typeface="Microsoft YaHei"/>
                        <a:cs typeface="Microsoft YaHei"/>
                      </a:endParaRPr>
                    </a:p>
                  </a:txBody>
                  <a:tcPr marL="0" marR="0" marT="29844"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1"/>
                  </a:ext>
                </a:extLst>
              </a:tr>
              <a:tr h="377190">
                <a:tc>
                  <a:txBody>
                    <a:bodyPr/>
                    <a:lstStyle/>
                    <a:p>
                      <a:pPr marL="85725">
                        <a:lnSpc>
                          <a:spcPct val="100000"/>
                        </a:lnSpc>
                        <a:spcBef>
                          <a:spcPts val="865"/>
                        </a:spcBef>
                      </a:pPr>
                      <a:r>
                        <a:rPr sz="950" b="1" spc="-10" dirty="0">
                          <a:solidFill>
                            <a:srgbClr val="060001"/>
                          </a:solidFill>
                          <a:latin typeface="Microsoft YaHei"/>
                          <a:cs typeface="Microsoft YaHei"/>
                        </a:rPr>
                        <a:t>Material</a:t>
                      </a:r>
                      <a:endParaRPr sz="950">
                        <a:latin typeface="Microsoft YaHei"/>
                        <a:cs typeface="Microsoft YaHei"/>
                      </a:endParaRPr>
                    </a:p>
                  </a:txBody>
                  <a:tcPr marL="0" marR="0" marT="1098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9375">
                        <a:lnSpc>
                          <a:spcPct val="100000"/>
                        </a:lnSpc>
                        <a:spcBef>
                          <a:spcPts val="640"/>
                        </a:spcBef>
                      </a:pPr>
                      <a:r>
                        <a:rPr sz="700" dirty="0">
                          <a:solidFill>
                            <a:srgbClr val="221714"/>
                          </a:solidFill>
                          <a:latin typeface="Microsoft YaHei"/>
                          <a:cs typeface="Microsoft YaHei"/>
                        </a:rPr>
                        <a:t>1050、1060、3003、5052、2011、2024、2A12、3A21、</a:t>
                      </a:r>
                      <a:r>
                        <a:rPr sz="700" spc="-20" dirty="0">
                          <a:solidFill>
                            <a:srgbClr val="221714"/>
                          </a:solidFill>
                          <a:latin typeface="Microsoft YaHei"/>
                          <a:cs typeface="Microsoft YaHei"/>
                        </a:rPr>
                        <a:t>6061</a:t>
                      </a:r>
                      <a:endParaRPr sz="700">
                        <a:latin typeface="Microsoft YaHei"/>
                        <a:cs typeface="Microsoft YaHei"/>
                      </a:endParaRPr>
                    </a:p>
                    <a:p>
                      <a:pPr marL="80010">
                        <a:lnSpc>
                          <a:spcPct val="100000"/>
                        </a:lnSpc>
                        <a:spcBef>
                          <a:spcPts val="290"/>
                        </a:spcBef>
                      </a:pPr>
                      <a:r>
                        <a:rPr sz="700" dirty="0">
                          <a:solidFill>
                            <a:srgbClr val="221714"/>
                          </a:solidFill>
                          <a:latin typeface="Microsoft YaHei"/>
                          <a:cs typeface="Microsoft YaHei"/>
                        </a:rPr>
                        <a:t>6063、6068、7075、LY12、7005</a:t>
                      </a:r>
                      <a:r>
                        <a:rPr sz="700" spc="390" dirty="0">
                          <a:solidFill>
                            <a:srgbClr val="221714"/>
                          </a:solidFill>
                          <a:latin typeface="Microsoft YaHei"/>
                          <a:cs typeface="Microsoft YaHei"/>
                        </a:rPr>
                        <a:t> </a:t>
                      </a:r>
                      <a:r>
                        <a:rPr sz="700" dirty="0">
                          <a:solidFill>
                            <a:srgbClr val="221714"/>
                          </a:solidFill>
                          <a:latin typeface="Microsoft YaHei"/>
                          <a:cs typeface="Microsoft YaHei"/>
                        </a:rPr>
                        <a:t>andso</a:t>
                      </a:r>
                      <a:r>
                        <a:rPr sz="700" spc="390" dirty="0">
                          <a:solidFill>
                            <a:srgbClr val="221714"/>
                          </a:solidFill>
                          <a:latin typeface="Microsoft YaHei"/>
                          <a:cs typeface="Microsoft YaHei"/>
                        </a:rPr>
                        <a:t> </a:t>
                      </a:r>
                      <a:r>
                        <a:rPr sz="700" spc="-25" dirty="0">
                          <a:solidFill>
                            <a:srgbClr val="221714"/>
                          </a:solidFill>
                          <a:latin typeface="Microsoft YaHei"/>
                          <a:cs typeface="Microsoft YaHei"/>
                        </a:rPr>
                        <a:t>on</a:t>
                      </a:r>
                      <a:endParaRPr sz="700">
                        <a:latin typeface="Microsoft YaHei"/>
                        <a:cs typeface="Microsoft YaHei"/>
                      </a:endParaRPr>
                    </a:p>
                  </a:txBody>
                  <a:tcPr marL="0" marR="0" marT="812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2"/>
                  </a:ext>
                </a:extLst>
              </a:tr>
              <a:tr h="218440">
                <a:tc>
                  <a:txBody>
                    <a:bodyPr/>
                    <a:lstStyle/>
                    <a:p>
                      <a:pPr marL="85725">
                        <a:lnSpc>
                          <a:spcPct val="100000"/>
                        </a:lnSpc>
                        <a:spcBef>
                          <a:spcPts val="185"/>
                        </a:spcBef>
                      </a:pPr>
                      <a:r>
                        <a:rPr sz="950" b="1" spc="-20" dirty="0">
                          <a:solidFill>
                            <a:srgbClr val="060001"/>
                          </a:solidFill>
                          <a:latin typeface="Microsoft YaHei"/>
                          <a:cs typeface="Microsoft YaHei"/>
                        </a:rPr>
                        <a:t>Type</a:t>
                      </a:r>
                      <a:endParaRPr sz="950">
                        <a:latin typeface="Microsoft YaHei"/>
                        <a:cs typeface="Microsoft YaHei"/>
                      </a:endParaRPr>
                    </a:p>
                  </a:txBody>
                  <a:tcPr marL="0" marR="0" marT="234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0010">
                        <a:lnSpc>
                          <a:spcPct val="100000"/>
                        </a:lnSpc>
                        <a:spcBef>
                          <a:spcPts val="434"/>
                        </a:spcBef>
                      </a:pPr>
                      <a:r>
                        <a:rPr sz="700" dirty="0">
                          <a:solidFill>
                            <a:srgbClr val="221714"/>
                          </a:solidFill>
                          <a:latin typeface="Microsoft YaHei"/>
                          <a:cs typeface="Microsoft YaHei"/>
                        </a:rPr>
                        <a:t>Seamless</a:t>
                      </a:r>
                      <a:r>
                        <a:rPr sz="700" spc="229" dirty="0">
                          <a:solidFill>
                            <a:srgbClr val="221714"/>
                          </a:solidFill>
                          <a:latin typeface="Microsoft YaHei"/>
                          <a:cs typeface="Microsoft YaHei"/>
                        </a:rPr>
                        <a:t> </a:t>
                      </a:r>
                      <a:r>
                        <a:rPr sz="700" dirty="0">
                          <a:solidFill>
                            <a:srgbClr val="221714"/>
                          </a:solidFill>
                          <a:latin typeface="Microsoft YaHei"/>
                          <a:cs typeface="Microsoft YaHei"/>
                        </a:rPr>
                        <a:t>aluminum</a:t>
                      </a:r>
                      <a:r>
                        <a:rPr sz="700" spc="235" dirty="0">
                          <a:solidFill>
                            <a:srgbClr val="221714"/>
                          </a:solidFill>
                          <a:latin typeface="Microsoft YaHei"/>
                          <a:cs typeface="Microsoft YaHei"/>
                        </a:rPr>
                        <a:t> </a:t>
                      </a:r>
                      <a:r>
                        <a:rPr sz="700" dirty="0">
                          <a:solidFill>
                            <a:srgbClr val="221714"/>
                          </a:solidFill>
                          <a:latin typeface="Microsoft YaHei"/>
                          <a:cs typeface="Microsoft YaHei"/>
                        </a:rPr>
                        <a:t>tubes,</a:t>
                      </a:r>
                      <a:r>
                        <a:rPr sz="700" spc="229" dirty="0">
                          <a:solidFill>
                            <a:srgbClr val="221714"/>
                          </a:solidFill>
                          <a:latin typeface="Microsoft YaHei"/>
                          <a:cs typeface="Microsoft YaHei"/>
                        </a:rPr>
                        <a:t> </a:t>
                      </a:r>
                      <a:r>
                        <a:rPr sz="700" dirty="0">
                          <a:solidFill>
                            <a:srgbClr val="221714"/>
                          </a:solidFill>
                          <a:latin typeface="Microsoft YaHei"/>
                          <a:cs typeface="Microsoft YaHei"/>
                        </a:rPr>
                        <a:t>common</a:t>
                      </a:r>
                      <a:r>
                        <a:rPr sz="700" spc="235" dirty="0">
                          <a:solidFill>
                            <a:srgbClr val="221714"/>
                          </a:solidFill>
                          <a:latin typeface="Microsoft YaHei"/>
                          <a:cs typeface="Microsoft YaHei"/>
                        </a:rPr>
                        <a:t> </a:t>
                      </a:r>
                      <a:r>
                        <a:rPr sz="700" dirty="0">
                          <a:solidFill>
                            <a:srgbClr val="221714"/>
                          </a:solidFill>
                          <a:latin typeface="Microsoft YaHei"/>
                          <a:cs typeface="Microsoft YaHei"/>
                        </a:rPr>
                        <a:t>extruded</a:t>
                      </a:r>
                      <a:r>
                        <a:rPr sz="700" spc="229" dirty="0">
                          <a:solidFill>
                            <a:srgbClr val="221714"/>
                          </a:solidFill>
                          <a:latin typeface="Microsoft YaHei"/>
                          <a:cs typeface="Microsoft YaHei"/>
                        </a:rPr>
                        <a:t> </a:t>
                      </a:r>
                      <a:r>
                        <a:rPr sz="700" spc="-20" dirty="0">
                          <a:solidFill>
                            <a:srgbClr val="221714"/>
                          </a:solidFill>
                          <a:latin typeface="Microsoft YaHei"/>
                          <a:cs typeface="Microsoft YaHei"/>
                        </a:rPr>
                        <a:t>tubes</a:t>
                      </a:r>
                      <a:endParaRPr sz="700">
                        <a:latin typeface="Microsoft YaHei"/>
                        <a:cs typeface="Microsoft YaHei"/>
                      </a:endParaRPr>
                    </a:p>
                  </a:txBody>
                  <a:tcPr marL="0" marR="0" marT="55244"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3"/>
                  </a:ext>
                </a:extLst>
              </a:tr>
              <a:tr h="224790">
                <a:tc>
                  <a:txBody>
                    <a:bodyPr/>
                    <a:lstStyle/>
                    <a:p>
                      <a:pPr marL="85725">
                        <a:lnSpc>
                          <a:spcPct val="100000"/>
                        </a:lnSpc>
                        <a:spcBef>
                          <a:spcPts val="300"/>
                        </a:spcBef>
                      </a:pPr>
                      <a:r>
                        <a:rPr sz="950" b="1" spc="-10" dirty="0">
                          <a:solidFill>
                            <a:srgbClr val="060001"/>
                          </a:solidFill>
                          <a:latin typeface="Microsoft YaHei"/>
                          <a:cs typeface="Microsoft YaHei"/>
                        </a:rPr>
                        <a:t>Length</a:t>
                      </a:r>
                      <a:endParaRPr sz="950">
                        <a:latin typeface="Microsoft YaHei"/>
                        <a:cs typeface="Microsoft YaHei"/>
                      </a:endParaRPr>
                    </a:p>
                  </a:txBody>
                  <a:tcPr marL="0" marR="0" marT="3810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0010">
                        <a:lnSpc>
                          <a:spcPct val="100000"/>
                        </a:lnSpc>
                        <a:spcBef>
                          <a:spcPts val="550"/>
                        </a:spcBef>
                      </a:pPr>
                      <a:r>
                        <a:rPr sz="700" dirty="0">
                          <a:solidFill>
                            <a:srgbClr val="221714"/>
                          </a:solidFill>
                          <a:latin typeface="Microsoft YaHei"/>
                          <a:cs typeface="Microsoft YaHei"/>
                        </a:rPr>
                        <a:t>1000mm、2440mm、3000mm、6000mm</a:t>
                      </a:r>
                      <a:r>
                        <a:rPr sz="700" spc="400" dirty="0">
                          <a:solidFill>
                            <a:srgbClr val="221714"/>
                          </a:solidFill>
                          <a:latin typeface="Microsoft YaHei"/>
                          <a:cs typeface="Microsoft YaHei"/>
                        </a:rPr>
                        <a:t> </a:t>
                      </a:r>
                      <a:r>
                        <a:rPr sz="700" dirty="0">
                          <a:solidFill>
                            <a:srgbClr val="221714"/>
                          </a:solidFill>
                          <a:latin typeface="Microsoft YaHei"/>
                          <a:cs typeface="Microsoft YaHei"/>
                        </a:rPr>
                        <a:t>or</a:t>
                      </a:r>
                      <a:r>
                        <a:rPr sz="700" spc="405" dirty="0">
                          <a:solidFill>
                            <a:srgbClr val="221714"/>
                          </a:solidFill>
                          <a:latin typeface="Microsoft YaHei"/>
                          <a:cs typeface="Microsoft YaHei"/>
                        </a:rPr>
                        <a:t> </a:t>
                      </a:r>
                      <a:r>
                        <a:rPr sz="700" spc="-10" dirty="0">
                          <a:solidFill>
                            <a:srgbClr val="221714"/>
                          </a:solidFill>
                          <a:latin typeface="Microsoft YaHei"/>
                          <a:cs typeface="Microsoft YaHei"/>
                        </a:rPr>
                        <a:t>customized</a:t>
                      </a:r>
                      <a:endParaRPr sz="700">
                        <a:latin typeface="Microsoft YaHei"/>
                        <a:cs typeface="Microsoft YaHei"/>
                      </a:endParaRPr>
                    </a:p>
                  </a:txBody>
                  <a:tcPr marL="0" marR="0" marT="698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4"/>
                  </a:ext>
                </a:extLst>
              </a:tr>
              <a:tr h="224790">
                <a:tc>
                  <a:txBody>
                    <a:bodyPr/>
                    <a:lstStyle/>
                    <a:p>
                      <a:pPr marL="85725">
                        <a:lnSpc>
                          <a:spcPct val="100000"/>
                        </a:lnSpc>
                        <a:spcBef>
                          <a:spcPts val="340"/>
                        </a:spcBef>
                      </a:pPr>
                      <a:r>
                        <a:rPr sz="950" b="1" spc="-75" dirty="0">
                          <a:solidFill>
                            <a:srgbClr val="060001"/>
                          </a:solidFill>
                          <a:latin typeface="Microsoft YaHei"/>
                          <a:cs typeface="Microsoft YaHei"/>
                        </a:rPr>
                        <a:t>Outside</a:t>
                      </a:r>
                      <a:r>
                        <a:rPr sz="950" b="1" spc="-80" dirty="0">
                          <a:solidFill>
                            <a:srgbClr val="060001"/>
                          </a:solidFill>
                          <a:latin typeface="Microsoft YaHei"/>
                          <a:cs typeface="Microsoft YaHei"/>
                        </a:rPr>
                        <a:t> </a:t>
                      </a:r>
                      <a:r>
                        <a:rPr sz="950" b="1" spc="-10" dirty="0">
                          <a:solidFill>
                            <a:srgbClr val="060001"/>
                          </a:solidFill>
                          <a:latin typeface="Microsoft YaHei"/>
                          <a:cs typeface="Microsoft YaHei"/>
                        </a:rPr>
                        <a:t>Diameter</a:t>
                      </a:r>
                      <a:endParaRPr sz="950">
                        <a:latin typeface="Microsoft YaHei"/>
                        <a:cs typeface="Microsoft YaHei"/>
                      </a:endParaRPr>
                    </a:p>
                  </a:txBody>
                  <a:tcPr marL="0" marR="0" marT="431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0010">
                        <a:lnSpc>
                          <a:spcPct val="100000"/>
                        </a:lnSpc>
                        <a:spcBef>
                          <a:spcPts val="585"/>
                        </a:spcBef>
                      </a:pPr>
                      <a:r>
                        <a:rPr sz="700" dirty="0">
                          <a:solidFill>
                            <a:srgbClr val="221714"/>
                          </a:solidFill>
                          <a:latin typeface="Microsoft YaHei"/>
                          <a:cs typeface="Microsoft YaHei"/>
                        </a:rPr>
                        <a:t>4-</a:t>
                      </a:r>
                      <a:r>
                        <a:rPr sz="700" spc="-10" dirty="0">
                          <a:solidFill>
                            <a:srgbClr val="221714"/>
                          </a:solidFill>
                          <a:latin typeface="Microsoft YaHei"/>
                          <a:cs typeface="Microsoft YaHei"/>
                        </a:rPr>
                        <a:t>300mm</a:t>
                      </a:r>
                      <a:endParaRPr sz="700">
                        <a:latin typeface="Microsoft YaHei"/>
                        <a:cs typeface="Microsoft YaHei"/>
                      </a:endParaRPr>
                    </a:p>
                  </a:txBody>
                  <a:tcPr marL="0" marR="0" marT="742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5"/>
                  </a:ext>
                </a:extLst>
              </a:tr>
              <a:tr h="224790">
                <a:tc>
                  <a:txBody>
                    <a:bodyPr/>
                    <a:lstStyle/>
                    <a:p>
                      <a:pPr marL="85725">
                        <a:lnSpc>
                          <a:spcPct val="100000"/>
                        </a:lnSpc>
                        <a:spcBef>
                          <a:spcPts val="270"/>
                        </a:spcBef>
                      </a:pPr>
                      <a:r>
                        <a:rPr sz="950" b="1" spc="-10" dirty="0">
                          <a:solidFill>
                            <a:srgbClr val="060001"/>
                          </a:solidFill>
                          <a:latin typeface="Microsoft YaHei"/>
                          <a:cs typeface="Microsoft YaHei"/>
                        </a:rPr>
                        <a:t>Thickness</a:t>
                      </a:r>
                      <a:endParaRPr sz="950">
                        <a:latin typeface="Microsoft YaHei"/>
                        <a:cs typeface="Microsoft YaHei"/>
                      </a:endParaRPr>
                    </a:p>
                  </a:txBody>
                  <a:tcPr marL="0" marR="0" marT="342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0010">
                        <a:lnSpc>
                          <a:spcPct val="100000"/>
                        </a:lnSpc>
                        <a:spcBef>
                          <a:spcPts val="515"/>
                        </a:spcBef>
                      </a:pPr>
                      <a:r>
                        <a:rPr sz="700" dirty="0">
                          <a:solidFill>
                            <a:srgbClr val="221714"/>
                          </a:solidFill>
                          <a:latin typeface="Microsoft YaHei"/>
                          <a:cs typeface="Microsoft YaHei"/>
                        </a:rPr>
                        <a:t>0.25-</a:t>
                      </a:r>
                      <a:r>
                        <a:rPr sz="700" spc="-20" dirty="0">
                          <a:solidFill>
                            <a:srgbClr val="221714"/>
                          </a:solidFill>
                          <a:latin typeface="Microsoft YaHei"/>
                          <a:cs typeface="Microsoft YaHei"/>
                        </a:rPr>
                        <a:t>40mm</a:t>
                      </a:r>
                      <a:endParaRPr sz="700">
                        <a:latin typeface="Microsoft YaHei"/>
                        <a:cs typeface="Microsoft YaHei"/>
                      </a:endParaRPr>
                    </a:p>
                  </a:txBody>
                  <a:tcPr marL="0" marR="0" marT="6540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6"/>
                  </a:ext>
                </a:extLst>
              </a:tr>
              <a:tr h="424815">
                <a:tc>
                  <a:txBody>
                    <a:bodyPr/>
                    <a:lstStyle/>
                    <a:p>
                      <a:pPr marL="85725">
                        <a:lnSpc>
                          <a:spcPct val="100000"/>
                        </a:lnSpc>
                        <a:spcBef>
                          <a:spcPts val="965"/>
                        </a:spcBef>
                      </a:pPr>
                      <a:r>
                        <a:rPr sz="950" b="1" spc="-10" dirty="0">
                          <a:solidFill>
                            <a:srgbClr val="060001"/>
                          </a:solidFill>
                          <a:latin typeface="Microsoft YaHei"/>
                          <a:cs typeface="Microsoft YaHei"/>
                        </a:rPr>
                        <a:t>Application</a:t>
                      </a:r>
                      <a:endParaRPr sz="950">
                        <a:latin typeface="Microsoft YaHei"/>
                        <a:cs typeface="Microsoft YaHei"/>
                      </a:endParaRPr>
                    </a:p>
                  </a:txBody>
                  <a:tcPr marL="0" marR="0" marT="1225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0010" marR="649605" indent="-635">
                        <a:lnSpc>
                          <a:spcPct val="134500"/>
                        </a:lnSpc>
                        <a:spcBef>
                          <a:spcPts val="360"/>
                        </a:spcBef>
                      </a:pPr>
                      <a:r>
                        <a:rPr sz="700" dirty="0">
                          <a:solidFill>
                            <a:srgbClr val="221714"/>
                          </a:solidFill>
                          <a:latin typeface="Microsoft YaHei"/>
                          <a:cs typeface="Microsoft YaHei"/>
                        </a:rPr>
                        <a:t>Used</a:t>
                      </a:r>
                      <a:r>
                        <a:rPr sz="700" spc="225" dirty="0">
                          <a:solidFill>
                            <a:srgbClr val="221714"/>
                          </a:solidFill>
                          <a:latin typeface="Microsoft YaHei"/>
                          <a:cs typeface="Microsoft YaHei"/>
                        </a:rPr>
                        <a:t> </a:t>
                      </a:r>
                      <a:r>
                        <a:rPr sz="700" dirty="0">
                          <a:solidFill>
                            <a:srgbClr val="221714"/>
                          </a:solidFill>
                          <a:latin typeface="Microsoft YaHei"/>
                          <a:cs typeface="Microsoft YaHei"/>
                        </a:rPr>
                        <a:t>in</a:t>
                      </a:r>
                      <a:r>
                        <a:rPr sz="700" spc="225" dirty="0">
                          <a:solidFill>
                            <a:srgbClr val="221714"/>
                          </a:solidFill>
                          <a:latin typeface="Microsoft YaHei"/>
                          <a:cs typeface="Microsoft YaHei"/>
                        </a:rPr>
                        <a:t> </a:t>
                      </a:r>
                      <a:r>
                        <a:rPr sz="700" dirty="0">
                          <a:solidFill>
                            <a:srgbClr val="221714"/>
                          </a:solidFill>
                          <a:latin typeface="Microsoft YaHei"/>
                          <a:cs typeface="Microsoft YaHei"/>
                        </a:rPr>
                        <a:t>automobile,</a:t>
                      </a:r>
                      <a:r>
                        <a:rPr sz="700" spc="229" dirty="0">
                          <a:solidFill>
                            <a:srgbClr val="221714"/>
                          </a:solidFill>
                          <a:latin typeface="Microsoft YaHei"/>
                          <a:cs typeface="Microsoft YaHei"/>
                        </a:rPr>
                        <a:t> </a:t>
                      </a:r>
                      <a:r>
                        <a:rPr sz="700" dirty="0">
                          <a:solidFill>
                            <a:srgbClr val="221714"/>
                          </a:solidFill>
                          <a:latin typeface="Microsoft YaHei"/>
                          <a:cs typeface="Microsoft YaHei"/>
                        </a:rPr>
                        <a:t>ship,</a:t>
                      </a:r>
                      <a:r>
                        <a:rPr sz="700" spc="225" dirty="0">
                          <a:solidFill>
                            <a:srgbClr val="221714"/>
                          </a:solidFill>
                          <a:latin typeface="Microsoft YaHei"/>
                          <a:cs typeface="Microsoft YaHei"/>
                        </a:rPr>
                        <a:t> </a:t>
                      </a:r>
                      <a:r>
                        <a:rPr sz="700" dirty="0">
                          <a:solidFill>
                            <a:srgbClr val="221714"/>
                          </a:solidFill>
                          <a:latin typeface="Microsoft YaHei"/>
                          <a:cs typeface="Microsoft YaHei"/>
                        </a:rPr>
                        <a:t>aerospace,</a:t>
                      </a:r>
                      <a:r>
                        <a:rPr sz="700" spc="225" dirty="0">
                          <a:solidFill>
                            <a:srgbClr val="221714"/>
                          </a:solidFill>
                          <a:latin typeface="Microsoft YaHei"/>
                          <a:cs typeface="Microsoft YaHei"/>
                        </a:rPr>
                        <a:t> </a:t>
                      </a:r>
                      <a:r>
                        <a:rPr sz="700" dirty="0">
                          <a:solidFill>
                            <a:srgbClr val="221714"/>
                          </a:solidFill>
                          <a:latin typeface="Microsoft YaHei"/>
                          <a:cs typeface="Microsoft YaHei"/>
                        </a:rPr>
                        <a:t>aviation,</a:t>
                      </a:r>
                      <a:r>
                        <a:rPr sz="700" spc="229" dirty="0">
                          <a:solidFill>
                            <a:srgbClr val="221714"/>
                          </a:solidFill>
                          <a:latin typeface="Microsoft YaHei"/>
                          <a:cs typeface="Microsoft YaHei"/>
                        </a:rPr>
                        <a:t> </a:t>
                      </a:r>
                      <a:r>
                        <a:rPr sz="700" spc="-10" dirty="0">
                          <a:solidFill>
                            <a:srgbClr val="221714"/>
                          </a:solidFill>
                          <a:latin typeface="Microsoft YaHei"/>
                          <a:cs typeface="Microsoft YaHei"/>
                        </a:rPr>
                        <a:t>electricalappliances, </a:t>
                      </a:r>
                      <a:r>
                        <a:rPr sz="700" spc="20" dirty="0">
                          <a:solidFill>
                            <a:srgbClr val="221714"/>
                          </a:solidFill>
                          <a:latin typeface="Microsoft YaHei"/>
                          <a:cs typeface="Microsoft YaHei"/>
                        </a:rPr>
                        <a:t>agriculture,</a:t>
                      </a:r>
                      <a:r>
                        <a:rPr sz="700" spc="130" dirty="0">
                          <a:solidFill>
                            <a:srgbClr val="221714"/>
                          </a:solidFill>
                          <a:latin typeface="Microsoft YaHei"/>
                          <a:cs typeface="Microsoft YaHei"/>
                        </a:rPr>
                        <a:t> </a:t>
                      </a:r>
                      <a:r>
                        <a:rPr sz="700" spc="20" dirty="0">
                          <a:solidFill>
                            <a:srgbClr val="221714"/>
                          </a:solidFill>
                          <a:latin typeface="Microsoft YaHei"/>
                          <a:cs typeface="Microsoft YaHei"/>
                        </a:rPr>
                        <a:t>electromechanical,</a:t>
                      </a:r>
                      <a:r>
                        <a:rPr sz="700" spc="135" dirty="0">
                          <a:solidFill>
                            <a:srgbClr val="221714"/>
                          </a:solidFill>
                          <a:latin typeface="Microsoft YaHei"/>
                          <a:cs typeface="Microsoft YaHei"/>
                        </a:rPr>
                        <a:t> </a:t>
                      </a:r>
                      <a:r>
                        <a:rPr sz="700" spc="20" dirty="0">
                          <a:solidFill>
                            <a:srgbClr val="221714"/>
                          </a:solidFill>
                          <a:latin typeface="Microsoft YaHei"/>
                          <a:cs typeface="Microsoft YaHei"/>
                        </a:rPr>
                        <a:t>household</a:t>
                      </a:r>
                      <a:r>
                        <a:rPr sz="700" spc="135" dirty="0">
                          <a:solidFill>
                            <a:srgbClr val="221714"/>
                          </a:solidFill>
                          <a:latin typeface="Microsoft YaHei"/>
                          <a:cs typeface="Microsoft YaHei"/>
                        </a:rPr>
                        <a:t> </a:t>
                      </a:r>
                      <a:r>
                        <a:rPr sz="700" spc="-10" dirty="0">
                          <a:solidFill>
                            <a:srgbClr val="221714"/>
                          </a:solidFill>
                          <a:latin typeface="Microsoft YaHei"/>
                          <a:cs typeface="Microsoft YaHei"/>
                        </a:rPr>
                        <a:t>andotherindustries</a:t>
                      </a:r>
                      <a:endParaRPr sz="700">
                        <a:latin typeface="Microsoft YaHei"/>
                        <a:cs typeface="Microsoft YaHei"/>
                      </a:endParaRPr>
                    </a:p>
                  </a:txBody>
                  <a:tcPr marL="0" marR="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7"/>
                  </a:ext>
                </a:extLst>
              </a:tr>
            </a:tbl>
          </a:graphicData>
        </a:graphic>
      </p:graphicFrame>
      <p:sp>
        <p:nvSpPr>
          <p:cNvPr id="23" name="Elipse 22">
            <a:extLst>
              <a:ext uri="{FF2B5EF4-FFF2-40B4-BE49-F238E27FC236}">
                <a16:creationId xmlns:a16="http://schemas.microsoft.com/office/drawing/2014/main" id="{893A8696-6347-9870-1CED-5386375861E3}"/>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64600" y="1725852"/>
            <a:ext cx="1807876" cy="1607010"/>
          </a:xfrm>
          <a:prstGeom prst="rect">
            <a:avLst/>
          </a:prstGeom>
        </p:spPr>
      </p:pic>
      <p:sp>
        <p:nvSpPr>
          <p:cNvPr id="4" name="object 4"/>
          <p:cNvSpPr txBox="1">
            <a:spLocks noGrp="1"/>
          </p:cNvSpPr>
          <p:nvPr>
            <p:ph type="title"/>
          </p:nvPr>
        </p:nvSpPr>
        <p:spPr>
          <a:xfrm>
            <a:off x="577850" y="331817"/>
            <a:ext cx="2407285" cy="287258"/>
          </a:xfrm>
          <a:prstGeom prst="rect">
            <a:avLst/>
          </a:prstGeom>
        </p:spPr>
        <p:txBody>
          <a:bodyPr vert="horz" wrap="square" lIns="0" tIns="17780" rIns="0" bIns="0" rtlCol="0">
            <a:spAutoFit/>
          </a:bodyPr>
          <a:lstStyle/>
          <a:p>
            <a:pPr marL="12700">
              <a:lnSpc>
                <a:spcPts val="2135"/>
              </a:lnSpc>
            </a:pPr>
            <a:r>
              <a:rPr sz="1800" b="1" dirty="0">
                <a:solidFill>
                  <a:srgbClr val="414142"/>
                </a:solidFill>
                <a:latin typeface="Microsoft YaHei"/>
                <a:cs typeface="Microsoft YaHei"/>
              </a:rPr>
              <a:t>Aluminum</a:t>
            </a:r>
            <a:r>
              <a:rPr sz="1800" b="1" spc="400" dirty="0">
                <a:solidFill>
                  <a:srgbClr val="414142"/>
                </a:solidFill>
                <a:latin typeface="Microsoft YaHei"/>
                <a:cs typeface="Microsoft YaHei"/>
              </a:rPr>
              <a:t> </a:t>
            </a:r>
            <a:r>
              <a:rPr sz="1800" b="1" spc="-20" dirty="0">
                <a:solidFill>
                  <a:srgbClr val="414142"/>
                </a:solidFill>
                <a:latin typeface="Microsoft YaHei"/>
                <a:cs typeface="Microsoft YaHei"/>
              </a:rPr>
              <a:t>Coil</a:t>
            </a:r>
            <a:endParaRPr sz="1800" dirty="0">
              <a:latin typeface="Microsoft YaHei"/>
              <a:cs typeface="Microsoft YaHei"/>
            </a:endParaRPr>
          </a:p>
        </p:txBody>
      </p:sp>
      <p:graphicFrame>
        <p:nvGraphicFramePr>
          <p:cNvPr id="15" name="object 15"/>
          <p:cNvGraphicFramePr>
            <a:graphicFrameLocks noGrp="1"/>
          </p:cNvGraphicFramePr>
          <p:nvPr/>
        </p:nvGraphicFramePr>
        <p:xfrm>
          <a:off x="322465" y="1256741"/>
          <a:ext cx="6949439" cy="2313940"/>
        </p:xfrm>
        <a:graphic>
          <a:graphicData uri="http://schemas.openxmlformats.org/drawingml/2006/table">
            <a:tbl>
              <a:tblPr firstRow="1" bandRow="1">
                <a:tableStyleId>{2D5ABB26-0587-4C30-8999-92F81FD0307C}</a:tableStyleId>
              </a:tblPr>
              <a:tblGrid>
                <a:gridCol w="1068070">
                  <a:extLst>
                    <a:ext uri="{9D8B030D-6E8A-4147-A177-3AD203B41FA5}">
                      <a16:colId xmlns:a16="http://schemas.microsoft.com/office/drawing/2014/main" val="20000"/>
                    </a:ext>
                  </a:extLst>
                </a:gridCol>
                <a:gridCol w="3776344">
                  <a:extLst>
                    <a:ext uri="{9D8B030D-6E8A-4147-A177-3AD203B41FA5}">
                      <a16:colId xmlns:a16="http://schemas.microsoft.com/office/drawing/2014/main" val="20001"/>
                    </a:ext>
                  </a:extLst>
                </a:gridCol>
                <a:gridCol w="2105025">
                  <a:extLst>
                    <a:ext uri="{9D8B030D-6E8A-4147-A177-3AD203B41FA5}">
                      <a16:colId xmlns:a16="http://schemas.microsoft.com/office/drawing/2014/main" val="20002"/>
                    </a:ext>
                  </a:extLst>
                </a:gridCol>
              </a:tblGrid>
              <a:tr h="297180">
                <a:tc gridSpan="2">
                  <a:txBody>
                    <a:bodyPr/>
                    <a:lstStyle/>
                    <a:p>
                      <a:pPr marR="31115" algn="ctr">
                        <a:lnSpc>
                          <a:spcPct val="100000"/>
                        </a:lnSpc>
                        <a:spcBef>
                          <a:spcPts val="300"/>
                        </a:spcBef>
                      </a:pPr>
                      <a:r>
                        <a:rPr sz="1350" b="1" dirty="0">
                          <a:solidFill>
                            <a:srgbClr val="221714"/>
                          </a:solidFill>
                          <a:latin typeface="Microsoft YaHei"/>
                          <a:cs typeface="Microsoft YaHei"/>
                        </a:rPr>
                        <a:t>Aluminum</a:t>
                      </a:r>
                      <a:r>
                        <a:rPr sz="1350" b="1" spc="-80" dirty="0">
                          <a:solidFill>
                            <a:srgbClr val="221714"/>
                          </a:solidFill>
                          <a:latin typeface="Microsoft YaHei"/>
                          <a:cs typeface="Microsoft YaHei"/>
                        </a:rPr>
                        <a:t> </a:t>
                      </a:r>
                      <a:r>
                        <a:rPr sz="1350" b="1" spc="-20" dirty="0">
                          <a:solidFill>
                            <a:srgbClr val="221714"/>
                          </a:solidFill>
                          <a:latin typeface="Microsoft YaHei"/>
                          <a:cs typeface="Microsoft YaHei"/>
                        </a:rPr>
                        <a:t>Coil</a:t>
                      </a:r>
                      <a:endParaRPr sz="1350">
                        <a:latin typeface="Microsoft YaHei"/>
                        <a:cs typeface="Microsoft YaHei"/>
                      </a:endParaRPr>
                    </a:p>
                  </a:txBody>
                  <a:tcPr marL="0" marR="0" marT="3810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hMerge="1">
                  <a:txBody>
                    <a:bodyPr/>
                    <a:lstStyle/>
                    <a:p>
                      <a:endParaRPr/>
                    </a:p>
                  </a:txBody>
                  <a:tcPr marL="0" marR="0" marT="0" marB="0"/>
                </a:tc>
                <a:tc rowSpan="7">
                  <a:txBody>
                    <a:bodyPr/>
                    <a:lstStyle/>
                    <a:p>
                      <a:pPr>
                        <a:lnSpc>
                          <a:spcPct val="100000"/>
                        </a:lnSpc>
                      </a:pPr>
                      <a:endParaRPr sz="1000">
                        <a:latin typeface="Times New Roman"/>
                        <a:cs typeface="Times New Roman"/>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0"/>
                  </a:ext>
                </a:extLst>
              </a:tr>
              <a:tr h="299085">
                <a:tc>
                  <a:txBody>
                    <a:bodyPr/>
                    <a:lstStyle/>
                    <a:p>
                      <a:pPr marL="77470">
                        <a:lnSpc>
                          <a:spcPct val="100000"/>
                        </a:lnSpc>
                        <a:spcBef>
                          <a:spcPts val="434"/>
                        </a:spcBef>
                      </a:pPr>
                      <a:r>
                        <a:rPr sz="1100" b="1" spc="-10" dirty="0">
                          <a:solidFill>
                            <a:srgbClr val="060001"/>
                          </a:solidFill>
                          <a:latin typeface="Microsoft YaHei"/>
                          <a:cs typeface="Microsoft YaHei"/>
                        </a:rPr>
                        <a:t>Standard</a:t>
                      </a:r>
                      <a:endParaRPr sz="1100">
                        <a:latin typeface="Microsoft YaHei"/>
                        <a:cs typeface="Microsoft YaHei"/>
                      </a:endParaRPr>
                    </a:p>
                  </a:txBody>
                  <a:tcPr marL="0" marR="0" marT="55244"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675" marR="12065">
                        <a:lnSpc>
                          <a:spcPct val="100000"/>
                        </a:lnSpc>
                        <a:spcBef>
                          <a:spcPts val="565"/>
                        </a:spcBef>
                      </a:pPr>
                      <a:r>
                        <a:rPr sz="850" spc="-45" dirty="0">
                          <a:solidFill>
                            <a:srgbClr val="221714"/>
                          </a:solidFill>
                          <a:latin typeface="Microsoft YaHei"/>
                          <a:cs typeface="Microsoft YaHei"/>
                        </a:rPr>
                        <a:t>ASTM、</a:t>
                      </a:r>
                      <a:r>
                        <a:rPr sz="850" spc="-50" dirty="0">
                          <a:solidFill>
                            <a:srgbClr val="221714"/>
                          </a:solidFill>
                          <a:latin typeface="Microsoft YaHei"/>
                          <a:cs typeface="Microsoft YaHei"/>
                        </a:rPr>
                        <a:t>JIS</a:t>
                      </a:r>
                      <a:r>
                        <a:rPr sz="850" spc="-45" dirty="0">
                          <a:solidFill>
                            <a:srgbClr val="221714"/>
                          </a:solidFill>
                          <a:latin typeface="Microsoft YaHei"/>
                          <a:cs typeface="Microsoft YaHei"/>
                        </a:rPr>
                        <a:t>、</a:t>
                      </a:r>
                      <a:r>
                        <a:rPr sz="850" spc="-50" dirty="0">
                          <a:solidFill>
                            <a:srgbClr val="221714"/>
                          </a:solidFill>
                          <a:latin typeface="Microsoft YaHei"/>
                          <a:cs typeface="Microsoft YaHei"/>
                        </a:rPr>
                        <a:t>GB</a:t>
                      </a:r>
                      <a:r>
                        <a:rPr sz="850" spc="-45" dirty="0">
                          <a:solidFill>
                            <a:srgbClr val="221714"/>
                          </a:solidFill>
                          <a:latin typeface="Microsoft YaHei"/>
                          <a:cs typeface="Microsoft YaHei"/>
                        </a:rPr>
                        <a:t>、DIN、</a:t>
                      </a:r>
                      <a:r>
                        <a:rPr sz="850" spc="-25" dirty="0">
                          <a:solidFill>
                            <a:srgbClr val="221714"/>
                          </a:solidFill>
                          <a:latin typeface="Microsoft YaHei"/>
                          <a:cs typeface="Microsoft YaHei"/>
                        </a:rPr>
                        <a:t>EN</a:t>
                      </a:r>
                      <a:endParaRPr sz="850">
                        <a:latin typeface="Microsoft YaHei"/>
                        <a:cs typeface="Microsoft YaHei"/>
                      </a:endParaRPr>
                    </a:p>
                  </a:txBody>
                  <a:tcPr marL="0" marR="0" marT="717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1"/>
                  </a:ext>
                </a:extLst>
              </a:tr>
              <a:tr h="445770">
                <a:tc>
                  <a:txBody>
                    <a:bodyPr/>
                    <a:lstStyle/>
                    <a:p>
                      <a:pPr marL="77470">
                        <a:lnSpc>
                          <a:spcPct val="100000"/>
                        </a:lnSpc>
                        <a:spcBef>
                          <a:spcPts val="890"/>
                        </a:spcBef>
                      </a:pPr>
                      <a:r>
                        <a:rPr sz="1100" b="1" spc="-10" dirty="0">
                          <a:solidFill>
                            <a:srgbClr val="060001"/>
                          </a:solidFill>
                          <a:latin typeface="Microsoft YaHei"/>
                          <a:cs typeface="Microsoft YaHei"/>
                        </a:rPr>
                        <a:t>Material</a:t>
                      </a:r>
                      <a:endParaRPr sz="1100">
                        <a:latin typeface="Microsoft YaHei"/>
                        <a:cs typeface="Microsoft YaHei"/>
                      </a:endParaRPr>
                    </a:p>
                  </a:txBody>
                  <a:tcPr marL="0" marR="0" marT="1130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675">
                        <a:lnSpc>
                          <a:spcPct val="100000"/>
                        </a:lnSpc>
                        <a:spcBef>
                          <a:spcPts val="675"/>
                        </a:spcBef>
                      </a:pPr>
                      <a:r>
                        <a:rPr sz="850" spc="-40" dirty="0">
                          <a:solidFill>
                            <a:srgbClr val="221714"/>
                          </a:solidFill>
                          <a:latin typeface="Microsoft YaHei"/>
                          <a:cs typeface="Microsoft YaHei"/>
                        </a:rPr>
                        <a:t>1060</a:t>
                      </a:r>
                      <a:r>
                        <a:rPr sz="850" spc="-45" dirty="0">
                          <a:solidFill>
                            <a:srgbClr val="221714"/>
                          </a:solidFill>
                          <a:latin typeface="Microsoft YaHei"/>
                          <a:cs typeface="Microsoft YaHei"/>
                        </a:rPr>
                        <a:t>、</a:t>
                      </a:r>
                      <a:r>
                        <a:rPr sz="850" spc="-40" dirty="0">
                          <a:solidFill>
                            <a:srgbClr val="221714"/>
                          </a:solidFill>
                          <a:latin typeface="Microsoft YaHei"/>
                          <a:cs typeface="Microsoft YaHei"/>
                        </a:rPr>
                        <a:t>1100</a:t>
                      </a:r>
                      <a:r>
                        <a:rPr sz="850" spc="-45" dirty="0">
                          <a:solidFill>
                            <a:srgbClr val="221714"/>
                          </a:solidFill>
                          <a:latin typeface="Microsoft YaHei"/>
                          <a:cs typeface="Microsoft YaHei"/>
                        </a:rPr>
                        <a:t>、2A16、2A06、</a:t>
                      </a:r>
                      <a:r>
                        <a:rPr sz="850" spc="-40" dirty="0">
                          <a:solidFill>
                            <a:srgbClr val="221714"/>
                          </a:solidFill>
                          <a:latin typeface="Microsoft YaHei"/>
                          <a:cs typeface="Microsoft YaHei"/>
                        </a:rPr>
                        <a:t>3003</a:t>
                      </a:r>
                      <a:r>
                        <a:rPr sz="850" spc="-45" dirty="0">
                          <a:solidFill>
                            <a:srgbClr val="221714"/>
                          </a:solidFill>
                          <a:latin typeface="Microsoft YaHei"/>
                          <a:cs typeface="Microsoft YaHei"/>
                        </a:rPr>
                        <a:t>、</a:t>
                      </a:r>
                      <a:r>
                        <a:rPr sz="850" spc="-40" dirty="0">
                          <a:solidFill>
                            <a:srgbClr val="221714"/>
                          </a:solidFill>
                          <a:latin typeface="Microsoft YaHei"/>
                          <a:cs typeface="Microsoft YaHei"/>
                        </a:rPr>
                        <a:t>3004</a:t>
                      </a:r>
                      <a:r>
                        <a:rPr sz="850" spc="-45" dirty="0">
                          <a:solidFill>
                            <a:srgbClr val="221714"/>
                          </a:solidFill>
                          <a:latin typeface="Microsoft YaHei"/>
                          <a:cs typeface="Microsoft YaHei"/>
                        </a:rPr>
                        <a:t>、3A21、4A01、5052.5005、</a:t>
                      </a:r>
                      <a:r>
                        <a:rPr sz="850" spc="-40" dirty="0">
                          <a:solidFill>
                            <a:srgbClr val="221714"/>
                          </a:solidFill>
                          <a:latin typeface="Microsoft YaHei"/>
                          <a:cs typeface="Microsoft YaHei"/>
                        </a:rPr>
                        <a:t>5083</a:t>
                      </a:r>
                      <a:r>
                        <a:rPr sz="850" spc="-50" dirty="0">
                          <a:solidFill>
                            <a:srgbClr val="221714"/>
                          </a:solidFill>
                          <a:latin typeface="Microsoft YaHei"/>
                          <a:cs typeface="Microsoft YaHei"/>
                        </a:rPr>
                        <a:t>、</a:t>
                      </a:r>
                      <a:endParaRPr sz="850">
                        <a:latin typeface="Microsoft YaHei"/>
                        <a:cs typeface="Microsoft YaHei"/>
                      </a:endParaRPr>
                    </a:p>
                    <a:p>
                      <a:pPr marL="66675" marR="12065">
                        <a:lnSpc>
                          <a:spcPct val="100000"/>
                        </a:lnSpc>
                        <a:spcBef>
                          <a:spcPts val="105"/>
                        </a:spcBef>
                      </a:pPr>
                      <a:r>
                        <a:rPr sz="850" spc="-45" dirty="0">
                          <a:solidFill>
                            <a:srgbClr val="221714"/>
                          </a:solidFill>
                          <a:latin typeface="Microsoft YaHei"/>
                          <a:cs typeface="Microsoft YaHei"/>
                        </a:rPr>
                        <a:t>5A05、</a:t>
                      </a:r>
                      <a:r>
                        <a:rPr sz="850" spc="-40" dirty="0">
                          <a:solidFill>
                            <a:srgbClr val="221714"/>
                          </a:solidFill>
                          <a:latin typeface="Microsoft YaHei"/>
                          <a:cs typeface="Microsoft YaHei"/>
                        </a:rPr>
                        <a:t>6061</a:t>
                      </a:r>
                      <a:r>
                        <a:rPr sz="850" spc="-45" dirty="0">
                          <a:solidFill>
                            <a:srgbClr val="221714"/>
                          </a:solidFill>
                          <a:latin typeface="Microsoft YaHei"/>
                          <a:cs typeface="Microsoft YaHei"/>
                        </a:rPr>
                        <a:t>、</a:t>
                      </a:r>
                      <a:r>
                        <a:rPr sz="850" spc="-40" dirty="0">
                          <a:solidFill>
                            <a:srgbClr val="221714"/>
                          </a:solidFill>
                          <a:latin typeface="Microsoft YaHei"/>
                          <a:cs typeface="Microsoft YaHei"/>
                        </a:rPr>
                        <a:t>7075</a:t>
                      </a:r>
                      <a:r>
                        <a:rPr sz="850" spc="-45" dirty="0">
                          <a:solidFill>
                            <a:srgbClr val="221714"/>
                          </a:solidFill>
                          <a:latin typeface="Microsoft YaHei"/>
                          <a:cs typeface="Microsoft YaHei"/>
                        </a:rPr>
                        <a:t>、</a:t>
                      </a:r>
                      <a:r>
                        <a:rPr sz="850" spc="-35" dirty="0">
                          <a:solidFill>
                            <a:srgbClr val="221714"/>
                          </a:solidFill>
                          <a:latin typeface="Microsoft YaHei"/>
                          <a:cs typeface="Microsoft YaHei"/>
                        </a:rPr>
                        <a:t>8011</a:t>
                      </a:r>
                      <a:r>
                        <a:rPr sz="850" spc="-50" dirty="0">
                          <a:solidFill>
                            <a:srgbClr val="221714"/>
                          </a:solidFill>
                          <a:latin typeface="Microsoft YaHei"/>
                          <a:cs typeface="Microsoft YaHei"/>
                        </a:rPr>
                        <a:t> </a:t>
                      </a:r>
                      <a:r>
                        <a:rPr sz="850" spc="-30" dirty="0">
                          <a:solidFill>
                            <a:srgbClr val="221714"/>
                          </a:solidFill>
                          <a:latin typeface="Microsoft YaHei"/>
                          <a:cs typeface="Microsoft YaHei"/>
                        </a:rPr>
                        <a:t>and</a:t>
                      </a:r>
                      <a:r>
                        <a:rPr sz="850" spc="-50" dirty="0">
                          <a:solidFill>
                            <a:srgbClr val="221714"/>
                          </a:solidFill>
                          <a:latin typeface="Microsoft YaHei"/>
                          <a:cs typeface="Microsoft YaHei"/>
                        </a:rPr>
                        <a:t> </a:t>
                      </a:r>
                      <a:r>
                        <a:rPr sz="850" spc="-20" dirty="0">
                          <a:solidFill>
                            <a:srgbClr val="221714"/>
                          </a:solidFill>
                          <a:latin typeface="Microsoft YaHei"/>
                          <a:cs typeface="Microsoft YaHei"/>
                        </a:rPr>
                        <a:t>so</a:t>
                      </a:r>
                      <a:r>
                        <a:rPr sz="850" spc="-50" dirty="0">
                          <a:solidFill>
                            <a:srgbClr val="221714"/>
                          </a:solidFill>
                          <a:latin typeface="Microsoft YaHei"/>
                          <a:cs typeface="Microsoft YaHei"/>
                        </a:rPr>
                        <a:t> </a:t>
                      </a:r>
                      <a:r>
                        <a:rPr sz="850" spc="-25" dirty="0">
                          <a:solidFill>
                            <a:srgbClr val="221714"/>
                          </a:solidFill>
                          <a:latin typeface="Microsoft YaHei"/>
                          <a:cs typeface="Microsoft YaHei"/>
                        </a:rPr>
                        <a:t>on</a:t>
                      </a:r>
                      <a:endParaRPr sz="850">
                        <a:latin typeface="Microsoft YaHei"/>
                        <a:cs typeface="Microsoft YaHei"/>
                      </a:endParaRPr>
                    </a:p>
                  </a:txBody>
                  <a:tcPr marL="0" marR="0" marT="857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2"/>
                  </a:ext>
                </a:extLst>
              </a:tr>
              <a:tr h="314960">
                <a:tc>
                  <a:txBody>
                    <a:bodyPr/>
                    <a:lstStyle/>
                    <a:p>
                      <a:pPr marL="77470">
                        <a:lnSpc>
                          <a:spcPct val="100000"/>
                        </a:lnSpc>
                        <a:spcBef>
                          <a:spcPts val="480"/>
                        </a:spcBef>
                      </a:pPr>
                      <a:r>
                        <a:rPr sz="1100" b="1" spc="-20" dirty="0">
                          <a:solidFill>
                            <a:srgbClr val="060001"/>
                          </a:solidFill>
                          <a:latin typeface="Microsoft YaHei"/>
                          <a:cs typeface="Microsoft YaHei"/>
                        </a:rPr>
                        <a:t>Type</a:t>
                      </a:r>
                      <a:endParaRPr sz="1100">
                        <a:latin typeface="Microsoft YaHei"/>
                        <a:cs typeface="Microsoft YaHei"/>
                      </a:endParaRPr>
                    </a:p>
                  </a:txBody>
                  <a:tcPr marL="0" marR="0" marT="609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675" marR="12065">
                        <a:lnSpc>
                          <a:spcPct val="100000"/>
                        </a:lnSpc>
                        <a:spcBef>
                          <a:spcPts val="730"/>
                        </a:spcBef>
                      </a:pPr>
                      <a:r>
                        <a:rPr sz="850" spc="-45" dirty="0">
                          <a:solidFill>
                            <a:srgbClr val="221714"/>
                          </a:solidFill>
                          <a:latin typeface="Microsoft YaHei"/>
                          <a:cs typeface="Microsoft YaHei"/>
                        </a:rPr>
                        <a:t>1000-</a:t>
                      </a:r>
                      <a:r>
                        <a:rPr sz="850" spc="-35" dirty="0">
                          <a:solidFill>
                            <a:srgbClr val="221714"/>
                          </a:solidFill>
                          <a:latin typeface="Microsoft YaHei"/>
                          <a:cs typeface="Microsoft YaHei"/>
                        </a:rPr>
                        <a:t>9000</a:t>
                      </a:r>
                      <a:r>
                        <a:rPr sz="850" spc="-60" dirty="0">
                          <a:solidFill>
                            <a:srgbClr val="221714"/>
                          </a:solidFill>
                          <a:latin typeface="Microsoft YaHei"/>
                          <a:cs typeface="Microsoft YaHei"/>
                        </a:rPr>
                        <a:t> </a:t>
                      </a:r>
                      <a:r>
                        <a:rPr sz="850" dirty="0">
                          <a:solidFill>
                            <a:srgbClr val="221714"/>
                          </a:solidFill>
                          <a:latin typeface="Microsoft YaHei"/>
                          <a:cs typeface="Microsoft YaHei"/>
                        </a:rPr>
                        <a:t>9</a:t>
                      </a:r>
                      <a:r>
                        <a:rPr sz="850" spc="-55" dirty="0">
                          <a:solidFill>
                            <a:srgbClr val="221714"/>
                          </a:solidFill>
                          <a:latin typeface="Microsoft YaHei"/>
                          <a:cs typeface="Microsoft YaHei"/>
                        </a:rPr>
                        <a:t> </a:t>
                      </a:r>
                      <a:r>
                        <a:rPr sz="850" spc="-10" dirty="0">
                          <a:solidFill>
                            <a:srgbClr val="221714"/>
                          </a:solidFill>
                          <a:latin typeface="Microsoft YaHei"/>
                          <a:cs typeface="Microsoft YaHei"/>
                        </a:rPr>
                        <a:t>series</a:t>
                      </a:r>
                      <a:endParaRPr sz="850">
                        <a:latin typeface="Microsoft YaHei"/>
                        <a:cs typeface="Microsoft YaHei"/>
                      </a:endParaRPr>
                    </a:p>
                  </a:txBody>
                  <a:tcPr marL="0" marR="0" marT="927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3"/>
                  </a:ext>
                </a:extLst>
              </a:tr>
              <a:tr h="314960">
                <a:tc>
                  <a:txBody>
                    <a:bodyPr/>
                    <a:lstStyle/>
                    <a:p>
                      <a:pPr marL="77470">
                        <a:lnSpc>
                          <a:spcPct val="100000"/>
                        </a:lnSpc>
                        <a:spcBef>
                          <a:spcPts val="430"/>
                        </a:spcBef>
                      </a:pPr>
                      <a:r>
                        <a:rPr sz="1100" b="1" spc="-10" dirty="0">
                          <a:solidFill>
                            <a:srgbClr val="060001"/>
                          </a:solidFill>
                          <a:latin typeface="Microsoft YaHei"/>
                          <a:cs typeface="Microsoft YaHei"/>
                        </a:rPr>
                        <a:t>Width</a:t>
                      </a:r>
                      <a:endParaRPr sz="1100">
                        <a:latin typeface="Microsoft YaHei"/>
                        <a:cs typeface="Microsoft YaHei"/>
                      </a:endParaRPr>
                    </a:p>
                  </a:txBody>
                  <a:tcPr marL="0" marR="0" marT="546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675" marR="12065">
                        <a:lnSpc>
                          <a:spcPct val="100000"/>
                        </a:lnSpc>
                        <a:spcBef>
                          <a:spcPts val="680"/>
                        </a:spcBef>
                      </a:pPr>
                      <a:r>
                        <a:rPr sz="850" spc="-50" dirty="0">
                          <a:solidFill>
                            <a:srgbClr val="221714"/>
                          </a:solidFill>
                          <a:latin typeface="Microsoft YaHei"/>
                          <a:cs typeface="Microsoft YaHei"/>
                        </a:rPr>
                        <a:t>15-</a:t>
                      </a:r>
                      <a:r>
                        <a:rPr sz="850" spc="-10" dirty="0">
                          <a:solidFill>
                            <a:srgbClr val="221714"/>
                          </a:solidFill>
                          <a:latin typeface="Microsoft YaHei"/>
                          <a:cs typeface="Microsoft YaHei"/>
                        </a:rPr>
                        <a:t>2000mm</a:t>
                      </a:r>
                      <a:endParaRPr sz="850">
                        <a:latin typeface="Microsoft YaHei"/>
                        <a:cs typeface="Microsoft YaHei"/>
                      </a:endParaRPr>
                    </a:p>
                  </a:txBody>
                  <a:tcPr marL="0" marR="0" marT="863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4"/>
                  </a:ext>
                </a:extLst>
              </a:tr>
              <a:tr h="314960">
                <a:tc>
                  <a:txBody>
                    <a:bodyPr/>
                    <a:lstStyle/>
                    <a:p>
                      <a:pPr marL="77470">
                        <a:lnSpc>
                          <a:spcPct val="100000"/>
                        </a:lnSpc>
                        <a:spcBef>
                          <a:spcPts val="375"/>
                        </a:spcBef>
                      </a:pPr>
                      <a:r>
                        <a:rPr sz="1100" b="1" spc="-10" dirty="0">
                          <a:solidFill>
                            <a:srgbClr val="060001"/>
                          </a:solidFill>
                          <a:latin typeface="Microsoft YaHei"/>
                          <a:cs typeface="Microsoft YaHei"/>
                        </a:rPr>
                        <a:t>Thickness</a:t>
                      </a:r>
                      <a:endParaRPr sz="1100">
                        <a:latin typeface="Microsoft YaHei"/>
                        <a:cs typeface="Microsoft YaHei"/>
                      </a:endParaRPr>
                    </a:p>
                  </a:txBody>
                  <a:tcPr marL="0" marR="0" marT="476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675" marR="12065">
                        <a:lnSpc>
                          <a:spcPct val="100000"/>
                        </a:lnSpc>
                        <a:spcBef>
                          <a:spcPts val="625"/>
                        </a:spcBef>
                      </a:pPr>
                      <a:r>
                        <a:rPr sz="850" spc="-45" dirty="0">
                          <a:solidFill>
                            <a:srgbClr val="221714"/>
                          </a:solidFill>
                          <a:latin typeface="Microsoft YaHei"/>
                          <a:cs typeface="Microsoft YaHei"/>
                        </a:rPr>
                        <a:t>0.2-</a:t>
                      </a:r>
                      <a:r>
                        <a:rPr sz="850" spc="-20" dirty="0">
                          <a:solidFill>
                            <a:srgbClr val="221714"/>
                          </a:solidFill>
                          <a:latin typeface="Microsoft YaHei"/>
                          <a:cs typeface="Microsoft YaHei"/>
                        </a:rPr>
                        <a:t>15mm</a:t>
                      </a:r>
                      <a:endParaRPr sz="850">
                        <a:latin typeface="Microsoft YaHei"/>
                        <a:cs typeface="Microsoft YaHei"/>
                      </a:endParaRPr>
                    </a:p>
                  </a:txBody>
                  <a:tcPr marL="0" marR="0" marT="793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5"/>
                  </a:ext>
                </a:extLst>
              </a:tr>
              <a:tr h="327025">
                <a:tc>
                  <a:txBody>
                    <a:bodyPr/>
                    <a:lstStyle/>
                    <a:p>
                      <a:pPr marL="78105">
                        <a:lnSpc>
                          <a:spcPct val="100000"/>
                        </a:lnSpc>
                        <a:spcBef>
                          <a:spcPts val="490"/>
                        </a:spcBef>
                      </a:pPr>
                      <a:r>
                        <a:rPr sz="1100" b="1" spc="-10" dirty="0">
                          <a:solidFill>
                            <a:srgbClr val="060001"/>
                          </a:solidFill>
                          <a:latin typeface="Microsoft YaHei"/>
                          <a:cs typeface="Microsoft YaHei"/>
                        </a:rPr>
                        <a:t>Application</a:t>
                      </a:r>
                      <a:endParaRPr sz="1100">
                        <a:latin typeface="Microsoft YaHei"/>
                        <a:cs typeface="Microsoft YaHei"/>
                      </a:endParaRPr>
                    </a:p>
                  </a:txBody>
                  <a:tcPr marL="0" marR="0" marT="622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675" marR="12065">
                        <a:lnSpc>
                          <a:spcPct val="100000"/>
                        </a:lnSpc>
                        <a:spcBef>
                          <a:spcPts val="710"/>
                        </a:spcBef>
                      </a:pPr>
                      <a:r>
                        <a:rPr sz="850" spc="-35" dirty="0">
                          <a:solidFill>
                            <a:srgbClr val="221714"/>
                          </a:solidFill>
                          <a:latin typeface="Microsoft YaHei"/>
                          <a:cs typeface="Microsoft YaHei"/>
                        </a:rPr>
                        <a:t>Used</a:t>
                      </a:r>
                      <a:r>
                        <a:rPr sz="850" spc="-15" dirty="0">
                          <a:solidFill>
                            <a:srgbClr val="221714"/>
                          </a:solidFill>
                          <a:latin typeface="Microsoft YaHei"/>
                          <a:cs typeface="Microsoft YaHei"/>
                        </a:rPr>
                        <a:t> </a:t>
                      </a:r>
                      <a:r>
                        <a:rPr sz="850" spc="-25" dirty="0">
                          <a:solidFill>
                            <a:srgbClr val="221714"/>
                          </a:solidFill>
                          <a:latin typeface="Microsoft YaHei"/>
                          <a:cs typeface="Microsoft YaHei"/>
                        </a:rPr>
                        <a:t>in</a:t>
                      </a:r>
                      <a:r>
                        <a:rPr sz="850" spc="-15" dirty="0">
                          <a:solidFill>
                            <a:srgbClr val="221714"/>
                          </a:solidFill>
                          <a:latin typeface="Microsoft YaHei"/>
                          <a:cs typeface="Microsoft YaHei"/>
                        </a:rPr>
                        <a:t> </a:t>
                      </a:r>
                      <a:r>
                        <a:rPr sz="850" spc="-45" dirty="0">
                          <a:solidFill>
                            <a:srgbClr val="221714"/>
                          </a:solidFill>
                          <a:latin typeface="Microsoft YaHei"/>
                          <a:cs typeface="Microsoft YaHei"/>
                        </a:rPr>
                        <a:t>electronics,</a:t>
                      </a:r>
                      <a:r>
                        <a:rPr sz="850" spc="-15" dirty="0">
                          <a:solidFill>
                            <a:srgbClr val="221714"/>
                          </a:solidFill>
                          <a:latin typeface="Microsoft YaHei"/>
                          <a:cs typeface="Microsoft YaHei"/>
                        </a:rPr>
                        <a:t> </a:t>
                      </a:r>
                      <a:r>
                        <a:rPr sz="850" spc="-45" dirty="0">
                          <a:solidFill>
                            <a:srgbClr val="221714"/>
                          </a:solidFill>
                          <a:latin typeface="Microsoft YaHei"/>
                          <a:cs typeface="Microsoft YaHei"/>
                        </a:rPr>
                        <a:t>packaging,</a:t>
                      </a:r>
                      <a:r>
                        <a:rPr sz="850" spc="-15" dirty="0">
                          <a:solidFill>
                            <a:srgbClr val="221714"/>
                          </a:solidFill>
                          <a:latin typeface="Microsoft YaHei"/>
                          <a:cs typeface="Microsoft YaHei"/>
                        </a:rPr>
                        <a:t> </a:t>
                      </a:r>
                      <a:r>
                        <a:rPr sz="850" spc="-45" dirty="0">
                          <a:solidFill>
                            <a:srgbClr val="221714"/>
                          </a:solidFill>
                          <a:latin typeface="Microsoft YaHei"/>
                          <a:cs typeface="Microsoft YaHei"/>
                        </a:rPr>
                        <a:t>construction,</a:t>
                      </a:r>
                      <a:r>
                        <a:rPr sz="850" spc="-15" dirty="0">
                          <a:solidFill>
                            <a:srgbClr val="221714"/>
                          </a:solidFill>
                          <a:latin typeface="Microsoft YaHei"/>
                          <a:cs typeface="Microsoft YaHei"/>
                        </a:rPr>
                        <a:t> </a:t>
                      </a:r>
                      <a:r>
                        <a:rPr sz="850" spc="-10" dirty="0">
                          <a:solidFill>
                            <a:srgbClr val="221714"/>
                          </a:solidFill>
                          <a:latin typeface="Microsoft YaHei"/>
                          <a:cs typeface="Microsoft YaHei"/>
                        </a:rPr>
                        <a:t>machinery,etc.</a:t>
                      </a:r>
                      <a:endParaRPr sz="850">
                        <a:latin typeface="Microsoft YaHei"/>
                        <a:cs typeface="Microsoft YaHei"/>
                      </a:endParaRPr>
                    </a:p>
                  </a:txBody>
                  <a:tcPr marL="0" marR="0" marT="9017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6"/>
                  </a:ext>
                </a:extLst>
              </a:tr>
            </a:tbl>
          </a:graphicData>
        </a:graphic>
      </p:graphicFrame>
      <p:pic>
        <p:nvPicPr>
          <p:cNvPr id="16" name="object 16"/>
          <p:cNvPicPr/>
          <p:nvPr/>
        </p:nvPicPr>
        <p:blipFill>
          <a:blip r:embed="rId3" cstate="print"/>
          <a:stretch>
            <a:fillRect/>
          </a:stretch>
        </p:blipFill>
        <p:spPr>
          <a:xfrm>
            <a:off x="325361" y="3666375"/>
            <a:ext cx="3354451" cy="4105275"/>
          </a:xfrm>
          <a:prstGeom prst="rect">
            <a:avLst/>
          </a:prstGeom>
        </p:spPr>
      </p:pic>
      <p:pic>
        <p:nvPicPr>
          <p:cNvPr id="17" name="object 17"/>
          <p:cNvPicPr/>
          <p:nvPr/>
        </p:nvPicPr>
        <p:blipFill>
          <a:blip r:embed="rId4" cstate="print"/>
          <a:stretch>
            <a:fillRect/>
          </a:stretch>
        </p:blipFill>
        <p:spPr>
          <a:xfrm>
            <a:off x="3754361" y="3666363"/>
            <a:ext cx="3485603" cy="2025192"/>
          </a:xfrm>
          <a:prstGeom prst="rect">
            <a:avLst/>
          </a:prstGeom>
        </p:spPr>
      </p:pic>
      <p:pic>
        <p:nvPicPr>
          <p:cNvPr id="18" name="object 18"/>
          <p:cNvPicPr/>
          <p:nvPr/>
        </p:nvPicPr>
        <p:blipFill>
          <a:blip r:embed="rId5" cstate="print"/>
          <a:stretch>
            <a:fillRect/>
          </a:stretch>
        </p:blipFill>
        <p:spPr>
          <a:xfrm>
            <a:off x="3754361" y="5753176"/>
            <a:ext cx="3485603" cy="2025218"/>
          </a:xfrm>
          <a:prstGeom prst="rect">
            <a:avLst/>
          </a:prstGeom>
        </p:spPr>
      </p:pic>
      <p:pic>
        <p:nvPicPr>
          <p:cNvPr id="19" name="object 19"/>
          <p:cNvPicPr/>
          <p:nvPr/>
        </p:nvPicPr>
        <p:blipFill>
          <a:blip r:embed="rId6" cstate="print"/>
          <a:stretch>
            <a:fillRect/>
          </a:stretch>
        </p:blipFill>
        <p:spPr>
          <a:xfrm>
            <a:off x="329793" y="7840053"/>
            <a:ext cx="3921544" cy="2234272"/>
          </a:xfrm>
          <a:prstGeom prst="rect">
            <a:avLst/>
          </a:prstGeom>
        </p:spPr>
      </p:pic>
      <p:pic>
        <p:nvPicPr>
          <p:cNvPr id="20" name="object 20"/>
          <p:cNvPicPr/>
          <p:nvPr/>
        </p:nvPicPr>
        <p:blipFill>
          <a:blip r:embed="rId7" cstate="print"/>
          <a:stretch>
            <a:fillRect/>
          </a:stretch>
        </p:blipFill>
        <p:spPr>
          <a:xfrm>
            <a:off x="4325861" y="7840053"/>
            <a:ext cx="2917126" cy="2234272"/>
          </a:xfrm>
          <a:prstGeom prst="rect">
            <a:avLst/>
          </a:prstGeom>
        </p:spPr>
      </p:pic>
      <p:sp>
        <p:nvSpPr>
          <p:cNvPr id="21" name="Elipse 20">
            <a:extLst>
              <a:ext uri="{FF2B5EF4-FFF2-40B4-BE49-F238E27FC236}">
                <a16:creationId xmlns:a16="http://schemas.microsoft.com/office/drawing/2014/main" id="{A6571744-0A0A-128E-E031-343C994A5DE9}"/>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8209" y="1777636"/>
            <a:ext cx="1675282" cy="1094623"/>
          </a:xfrm>
          <a:prstGeom prst="rect">
            <a:avLst/>
          </a:prstGeom>
        </p:spPr>
      </p:pic>
      <p:sp>
        <p:nvSpPr>
          <p:cNvPr id="5" name="object 5"/>
          <p:cNvSpPr txBox="1">
            <a:spLocks noGrp="1"/>
          </p:cNvSpPr>
          <p:nvPr>
            <p:ph type="title"/>
          </p:nvPr>
        </p:nvSpPr>
        <p:spPr>
          <a:xfrm>
            <a:off x="316904" y="344517"/>
            <a:ext cx="2351405" cy="287258"/>
          </a:xfrm>
          <a:prstGeom prst="rect">
            <a:avLst/>
          </a:prstGeom>
        </p:spPr>
        <p:txBody>
          <a:bodyPr vert="horz" wrap="square" lIns="0" tIns="17780" rIns="0" bIns="0" rtlCol="0">
            <a:spAutoFit/>
          </a:bodyPr>
          <a:lstStyle/>
          <a:p>
            <a:pPr marL="621665" algn="l">
              <a:lnSpc>
                <a:spcPts val="2135"/>
              </a:lnSpc>
            </a:pPr>
            <a:r>
              <a:rPr sz="1800" b="1" dirty="0">
                <a:solidFill>
                  <a:srgbClr val="414142"/>
                </a:solidFill>
                <a:latin typeface="Microsoft YaHei"/>
                <a:cs typeface="Microsoft YaHei"/>
              </a:rPr>
              <a:t>Aluminum</a:t>
            </a:r>
            <a:r>
              <a:rPr sz="1800" b="1" spc="405" dirty="0">
                <a:solidFill>
                  <a:srgbClr val="414142"/>
                </a:solidFill>
                <a:latin typeface="Microsoft YaHei"/>
                <a:cs typeface="Microsoft YaHei"/>
              </a:rPr>
              <a:t> </a:t>
            </a:r>
            <a:r>
              <a:rPr sz="1800" b="1" spc="-25" dirty="0">
                <a:solidFill>
                  <a:srgbClr val="414142"/>
                </a:solidFill>
                <a:latin typeface="Microsoft YaHei"/>
                <a:cs typeface="Microsoft YaHei"/>
              </a:rPr>
              <a:t>Bar</a:t>
            </a:r>
            <a:endParaRPr sz="1800" dirty="0">
              <a:latin typeface="Microsoft YaHei"/>
              <a:cs typeface="Microsoft YaHei"/>
            </a:endParaRPr>
          </a:p>
        </p:txBody>
      </p:sp>
      <p:sp>
        <p:nvSpPr>
          <p:cNvPr id="15" name="object 15"/>
          <p:cNvSpPr/>
          <p:nvPr/>
        </p:nvSpPr>
        <p:spPr>
          <a:xfrm>
            <a:off x="305358" y="1188872"/>
            <a:ext cx="1784985" cy="2146935"/>
          </a:xfrm>
          <a:custGeom>
            <a:avLst/>
            <a:gdLst/>
            <a:ahLst/>
            <a:cxnLst/>
            <a:rect l="l" t="t" r="r" b="b"/>
            <a:pathLst>
              <a:path w="1784985" h="2146935">
                <a:moveTo>
                  <a:pt x="1784565" y="2146807"/>
                </a:moveTo>
                <a:lnTo>
                  <a:pt x="0" y="2146807"/>
                </a:lnTo>
                <a:lnTo>
                  <a:pt x="0" y="0"/>
                </a:lnTo>
                <a:lnTo>
                  <a:pt x="1784565" y="0"/>
                </a:lnTo>
                <a:lnTo>
                  <a:pt x="1784565" y="2146807"/>
                </a:lnTo>
                <a:close/>
              </a:path>
            </a:pathLst>
          </a:custGeom>
          <a:ln w="6350">
            <a:solidFill>
              <a:srgbClr val="414142"/>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321589" y="7321194"/>
            <a:ext cx="6914413" cy="2740431"/>
          </a:xfrm>
          <a:prstGeom prst="rect">
            <a:avLst/>
          </a:prstGeom>
        </p:spPr>
      </p:pic>
      <p:pic>
        <p:nvPicPr>
          <p:cNvPr id="17" name="object 17"/>
          <p:cNvPicPr/>
          <p:nvPr/>
        </p:nvPicPr>
        <p:blipFill>
          <a:blip r:embed="rId4" cstate="print"/>
          <a:stretch>
            <a:fillRect/>
          </a:stretch>
        </p:blipFill>
        <p:spPr>
          <a:xfrm>
            <a:off x="4143197" y="3443947"/>
            <a:ext cx="3092818" cy="3757968"/>
          </a:xfrm>
          <a:prstGeom prst="rect">
            <a:avLst/>
          </a:prstGeom>
        </p:spPr>
      </p:pic>
      <p:pic>
        <p:nvPicPr>
          <p:cNvPr id="18" name="object 18"/>
          <p:cNvPicPr/>
          <p:nvPr/>
        </p:nvPicPr>
        <p:blipFill>
          <a:blip r:embed="rId5" cstate="print"/>
          <a:stretch>
            <a:fillRect/>
          </a:stretch>
        </p:blipFill>
        <p:spPr>
          <a:xfrm>
            <a:off x="318071" y="3443935"/>
            <a:ext cx="3722687" cy="1824951"/>
          </a:xfrm>
          <a:prstGeom prst="rect">
            <a:avLst/>
          </a:prstGeom>
        </p:spPr>
      </p:pic>
      <p:pic>
        <p:nvPicPr>
          <p:cNvPr id="19" name="object 19"/>
          <p:cNvPicPr/>
          <p:nvPr/>
        </p:nvPicPr>
        <p:blipFill>
          <a:blip r:embed="rId6" cstate="print"/>
          <a:stretch>
            <a:fillRect/>
          </a:stretch>
        </p:blipFill>
        <p:spPr>
          <a:xfrm>
            <a:off x="316904" y="5382564"/>
            <a:ext cx="3723841" cy="1824951"/>
          </a:xfrm>
          <a:prstGeom prst="rect">
            <a:avLst/>
          </a:prstGeom>
        </p:spPr>
      </p:pic>
      <p:graphicFrame>
        <p:nvGraphicFramePr>
          <p:cNvPr id="20" name="object 20"/>
          <p:cNvGraphicFramePr>
            <a:graphicFrameLocks noGrp="1"/>
          </p:cNvGraphicFramePr>
          <p:nvPr/>
        </p:nvGraphicFramePr>
        <p:xfrm>
          <a:off x="2140470" y="1179347"/>
          <a:ext cx="5154295" cy="2143760"/>
        </p:xfrm>
        <a:graphic>
          <a:graphicData uri="http://schemas.openxmlformats.org/drawingml/2006/table">
            <a:tbl>
              <a:tblPr firstRow="1" bandRow="1">
                <a:tableStyleId>{2D5ABB26-0587-4C30-8999-92F81FD0307C}</a:tableStyleId>
              </a:tblPr>
              <a:tblGrid>
                <a:gridCol w="1273810">
                  <a:extLst>
                    <a:ext uri="{9D8B030D-6E8A-4147-A177-3AD203B41FA5}">
                      <a16:colId xmlns:a16="http://schemas.microsoft.com/office/drawing/2014/main" val="20000"/>
                    </a:ext>
                  </a:extLst>
                </a:gridCol>
                <a:gridCol w="3880485">
                  <a:extLst>
                    <a:ext uri="{9D8B030D-6E8A-4147-A177-3AD203B41FA5}">
                      <a16:colId xmlns:a16="http://schemas.microsoft.com/office/drawing/2014/main" val="20001"/>
                    </a:ext>
                  </a:extLst>
                </a:gridCol>
              </a:tblGrid>
              <a:tr h="290830">
                <a:tc gridSpan="2">
                  <a:txBody>
                    <a:bodyPr/>
                    <a:lstStyle/>
                    <a:p>
                      <a:pPr marR="48895" algn="ctr">
                        <a:lnSpc>
                          <a:spcPct val="100000"/>
                        </a:lnSpc>
                        <a:spcBef>
                          <a:spcPts val="25"/>
                        </a:spcBef>
                      </a:pPr>
                      <a:r>
                        <a:rPr sz="1450" b="1" dirty="0">
                          <a:solidFill>
                            <a:srgbClr val="221714"/>
                          </a:solidFill>
                          <a:latin typeface="Microsoft YaHei"/>
                          <a:cs typeface="Microsoft YaHei"/>
                        </a:rPr>
                        <a:t>Aluminum</a:t>
                      </a:r>
                      <a:r>
                        <a:rPr sz="1450" b="1" spc="80" dirty="0">
                          <a:solidFill>
                            <a:srgbClr val="221714"/>
                          </a:solidFill>
                          <a:latin typeface="Microsoft YaHei"/>
                          <a:cs typeface="Microsoft YaHei"/>
                        </a:rPr>
                        <a:t> </a:t>
                      </a:r>
                      <a:r>
                        <a:rPr sz="1450" b="1" spc="-25" dirty="0">
                          <a:solidFill>
                            <a:srgbClr val="221714"/>
                          </a:solidFill>
                          <a:latin typeface="Microsoft YaHei"/>
                          <a:cs typeface="Microsoft YaHei"/>
                        </a:rPr>
                        <a:t>Bar</a:t>
                      </a:r>
                      <a:endParaRPr sz="1450">
                        <a:latin typeface="Microsoft YaHei"/>
                        <a:cs typeface="Microsoft YaHei"/>
                      </a:endParaRPr>
                    </a:p>
                  </a:txBody>
                  <a:tcPr marL="0" marR="0" marT="31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69875">
                <a:tc>
                  <a:txBody>
                    <a:bodyPr/>
                    <a:lstStyle/>
                    <a:p>
                      <a:pPr marL="118110">
                        <a:lnSpc>
                          <a:spcPct val="100000"/>
                        </a:lnSpc>
                        <a:spcBef>
                          <a:spcPts val="390"/>
                        </a:spcBef>
                      </a:pPr>
                      <a:r>
                        <a:rPr sz="1200" b="1" spc="-10" dirty="0">
                          <a:solidFill>
                            <a:srgbClr val="060001"/>
                          </a:solidFill>
                          <a:latin typeface="Microsoft YaHei"/>
                          <a:cs typeface="Microsoft YaHei"/>
                        </a:rPr>
                        <a:t>Standard</a:t>
                      </a:r>
                      <a:endParaRPr sz="1200">
                        <a:latin typeface="Microsoft YaHei"/>
                        <a:cs typeface="Microsoft YaHei"/>
                      </a:endParaRPr>
                    </a:p>
                  </a:txBody>
                  <a:tcPr marL="0" marR="0" marT="495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5090" marR="48895">
                        <a:lnSpc>
                          <a:spcPct val="100000"/>
                        </a:lnSpc>
                        <a:spcBef>
                          <a:spcPts val="520"/>
                        </a:spcBef>
                      </a:pPr>
                      <a:r>
                        <a:rPr sz="800" spc="-20" dirty="0">
                          <a:solidFill>
                            <a:srgbClr val="221714"/>
                          </a:solidFill>
                          <a:latin typeface="Microsoft YaHei"/>
                          <a:cs typeface="Microsoft YaHei"/>
                        </a:rPr>
                        <a:t>ASTM、GB、</a:t>
                      </a:r>
                      <a:r>
                        <a:rPr sz="800" spc="-10" dirty="0">
                          <a:solidFill>
                            <a:srgbClr val="221714"/>
                          </a:solidFill>
                          <a:latin typeface="Microsoft YaHei"/>
                          <a:cs typeface="Microsoft YaHei"/>
                        </a:rPr>
                        <a:t>JIS</a:t>
                      </a:r>
                      <a:r>
                        <a:rPr sz="800" spc="-20" dirty="0">
                          <a:solidFill>
                            <a:srgbClr val="221714"/>
                          </a:solidFill>
                          <a:latin typeface="Microsoft YaHei"/>
                          <a:cs typeface="Microsoft YaHei"/>
                        </a:rPr>
                        <a:t>、EN、</a:t>
                      </a:r>
                      <a:r>
                        <a:rPr sz="800" spc="-10" dirty="0">
                          <a:solidFill>
                            <a:srgbClr val="221714"/>
                          </a:solidFill>
                          <a:latin typeface="Microsoft YaHei"/>
                          <a:cs typeface="Microsoft YaHei"/>
                        </a:rPr>
                        <a:t>DIN</a:t>
                      </a:r>
                      <a:r>
                        <a:rPr sz="800" spc="-20" dirty="0">
                          <a:solidFill>
                            <a:srgbClr val="221714"/>
                          </a:solidFill>
                          <a:latin typeface="Microsoft YaHei"/>
                          <a:cs typeface="Microsoft YaHei"/>
                        </a:rPr>
                        <a:t>、</a:t>
                      </a:r>
                      <a:r>
                        <a:rPr sz="800" dirty="0">
                          <a:solidFill>
                            <a:srgbClr val="221714"/>
                          </a:solidFill>
                          <a:latin typeface="Microsoft YaHei"/>
                          <a:cs typeface="Microsoft YaHei"/>
                        </a:rPr>
                        <a:t>GB/T</a:t>
                      </a:r>
                      <a:r>
                        <a:rPr sz="800" spc="80" dirty="0">
                          <a:solidFill>
                            <a:srgbClr val="221714"/>
                          </a:solidFill>
                          <a:latin typeface="Microsoft YaHei"/>
                          <a:cs typeface="Microsoft YaHei"/>
                        </a:rPr>
                        <a:t> </a:t>
                      </a:r>
                      <a:r>
                        <a:rPr sz="800" spc="-10" dirty="0">
                          <a:solidFill>
                            <a:srgbClr val="221714"/>
                          </a:solidFill>
                          <a:latin typeface="Microsoft YaHei"/>
                          <a:cs typeface="Microsoft YaHei"/>
                        </a:rPr>
                        <a:t>3191-</a:t>
                      </a:r>
                      <a:r>
                        <a:rPr sz="800" spc="-20" dirty="0">
                          <a:solidFill>
                            <a:srgbClr val="221714"/>
                          </a:solidFill>
                          <a:latin typeface="Microsoft YaHei"/>
                          <a:cs typeface="Microsoft YaHei"/>
                        </a:rPr>
                        <a:t>2010</a:t>
                      </a:r>
                      <a:endParaRPr sz="800">
                        <a:latin typeface="Microsoft YaHei"/>
                        <a:cs typeface="Microsoft YaHei"/>
                      </a:endParaRPr>
                    </a:p>
                  </a:txBody>
                  <a:tcPr marL="0" marR="0" marT="660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1"/>
                  </a:ext>
                </a:extLst>
              </a:tr>
              <a:tr h="353060">
                <a:tc>
                  <a:txBody>
                    <a:bodyPr/>
                    <a:lstStyle/>
                    <a:p>
                      <a:pPr marL="118110">
                        <a:lnSpc>
                          <a:spcPct val="100000"/>
                        </a:lnSpc>
                        <a:spcBef>
                          <a:spcPts val="790"/>
                        </a:spcBef>
                      </a:pPr>
                      <a:r>
                        <a:rPr sz="1200" b="1" spc="-10" dirty="0">
                          <a:solidFill>
                            <a:srgbClr val="060001"/>
                          </a:solidFill>
                          <a:latin typeface="Microsoft YaHei"/>
                          <a:cs typeface="Microsoft YaHei"/>
                        </a:rPr>
                        <a:t>Material</a:t>
                      </a:r>
                      <a:endParaRPr sz="1200">
                        <a:latin typeface="Microsoft YaHei"/>
                        <a:cs typeface="Microsoft YaHei"/>
                      </a:endParaRPr>
                    </a:p>
                  </a:txBody>
                  <a:tcPr marL="0" marR="0" marT="1003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5090">
                        <a:lnSpc>
                          <a:spcPct val="100000"/>
                        </a:lnSpc>
                        <a:spcBef>
                          <a:spcPts val="395"/>
                        </a:spcBef>
                      </a:pPr>
                      <a:r>
                        <a:rPr sz="800" spc="-10" dirty="0">
                          <a:solidFill>
                            <a:srgbClr val="221714"/>
                          </a:solidFill>
                          <a:latin typeface="Microsoft YaHei"/>
                          <a:cs typeface="Microsoft YaHei"/>
                        </a:rPr>
                        <a:t>1050、1060、1100、2A16、2A02、T3、T4、T351、3003、3A214A01、5052</a:t>
                      </a:r>
                      <a:r>
                        <a:rPr sz="800" spc="-50" dirty="0">
                          <a:solidFill>
                            <a:srgbClr val="221714"/>
                          </a:solidFill>
                          <a:latin typeface="Microsoft YaHei"/>
                          <a:cs typeface="Microsoft YaHei"/>
                        </a:rPr>
                        <a:t>、</a:t>
                      </a:r>
                      <a:endParaRPr sz="800">
                        <a:latin typeface="Microsoft YaHei"/>
                        <a:cs typeface="Microsoft YaHei"/>
                      </a:endParaRPr>
                    </a:p>
                    <a:p>
                      <a:pPr marL="85090" marR="48895">
                        <a:lnSpc>
                          <a:spcPct val="100000"/>
                        </a:lnSpc>
                        <a:spcBef>
                          <a:spcPts val="265"/>
                        </a:spcBef>
                      </a:pPr>
                      <a:r>
                        <a:rPr sz="800" spc="-10" dirty="0">
                          <a:solidFill>
                            <a:srgbClr val="221714"/>
                          </a:solidFill>
                          <a:latin typeface="Microsoft YaHei"/>
                          <a:cs typeface="Microsoft YaHei"/>
                        </a:rPr>
                        <a:t>5005</a:t>
                      </a:r>
                      <a:r>
                        <a:rPr sz="800" spc="-20" dirty="0">
                          <a:solidFill>
                            <a:srgbClr val="221714"/>
                          </a:solidFill>
                          <a:latin typeface="Microsoft YaHei"/>
                          <a:cs typeface="Microsoft YaHei"/>
                        </a:rPr>
                        <a:t>、</a:t>
                      </a:r>
                      <a:r>
                        <a:rPr sz="800" spc="-10" dirty="0">
                          <a:solidFill>
                            <a:srgbClr val="221714"/>
                          </a:solidFill>
                          <a:latin typeface="Microsoft YaHei"/>
                          <a:cs typeface="Microsoft YaHei"/>
                        </a:rPr>
                        <a:t>5083</a:t>
                      </a:r>
                      <a:r>
                        <a:rPr sz="800" spc="-20" dirty="0">
                          <a:solidFill>
                            <a:srgbClr val="221714"/>
                          </a:solidFill>
                          <a:latin typeface="Microsoft YaHei"/>
                          <a:cs typeface="Microsoft YaHei"/>
                        </a:rPr>
                        <a:t>、</a:t>
                      </a:r>
                      <a:r>
                        <a:rPr sz="800" spc="-10" dirty="0">
                          <a:solidFill>
                            <a:srgbClr val="221714"/>
                          </a:solidFill>
                          <a:latin typeface="Microsoft YaHei"/>
                          <a:cs typeface="Microsoft YaHei"/>
                        </a:rPr>
                        <a:t>5A05</a:t>
                      </a:r>
                      <a:r>
                        <a:rPr sz="800" spc="-20" dirty="0">
                          <a:solidFill>
                            <a:srgbClr val="221714"/>
                          </a:solidFill>
                          <a:latin typeface="Microsoft YaHei"/>
                          <a:cs typeface="Microsoft YaHei"/>
                        </a:rPr>
                        <a:t>、</a:t>
                      </a:r>
                      <a:r>
                        <a:rPr sz="800" spc="-10" dirty="0">
                          <a:solidFill>
                            <a:srgbClr val="221714"/>
                          </a:solidFill>
                          <a:latin typeface="Microsoft YaHei"/>
                          <a:cs typeface="Microsoft YaHei"/>
                        </a:rPr>
                        <a:t>6061</a:t>
                      </a:r>
                      <a:r>
                        <a:rPr sz="800" spc="-20" dirty="0">
                          <a:solidFill>
                            <a:srgbClr val="221714"/>
                          </a:solidFill>
                          <a:latin typeface="Microsoft YaHei"/>
                          <a:cs typeface="Microsoft YaHei"/>
                        </a:rPr>
                        <a:t>、</a:t>
                      </a:r>
                      <a:r>
                        <a:rPr sz="800" spc="-10" dirty="0">
                          <a:solidFill>
                            <a:srgbClr val="221714"/>
                          </a:solidFill>
                          <a:latin typeface="Microsoft YaHei"/>
                          <a:cs typeface="Microsoft YaHei"/>
                        </a:rPr>
                        <a:t>6063</a:t>
                      </a:r>
                      <a:r>
                        <a:rPr sz="800" spc="-20" dirty="0">
                          <a:solidFill>
                            <a:srgbClr val="221714"/>
                          </a:solidFill>
                          <a:latin typeface="Microsoft YaHei"/>
                          <a:cs typeface="Microsoft YaHei"/>
                        </a:rPr>
                        <a:t>、</a:t>
                      </a:r>
                      <a:r>
                        <a:rPr sz="800" dirty="0">
                          <a:solidFill>
                            <a:srgbClr val="221714"/>
                          </a:solidFill>
                          <a:latin typeface="Microsoft YaHei"/>
                          <a:cs typeface="Microsoft YaHei"/>
                        </a:rPr>
                        <a:t>7075</a:t>
                      </a:r>
                      <a:r>
                        <a:rPr sz="800" spc="-5" dirty="0">
                          <a:solidFill>
                            <a:srgbClr val="221714"/>
                          </a:solidFill>
                          <a:latin typeface="Microsoft YaHei"/>
                          <a:cs typeface="Microsoft YaHei"/>
                        </a:rPr>
                        <a:t> </a:t>
                      </a:r>
                      <a:r>
                        <a:rPr sz="800" dirty="0">
                          <a:solidFill>
                            <a:srgbClr val="221714"/>
                          </a:solidFill>
                          <a:latin typeface="Microsoft YaHei"/>
                          <a:cs typeface="Microsoft YaHei"/>
                        </a:rPr>
                        <a:t>and so </a:t>
                      </a:r>
                      <a:r>
                        <a:rPr sz="800" spc="-25" dirty="0">
                          <a:solidFill>
                            <a:srgbClr val="221714"/>
                          </a:solidFill>
                          <a:latin typeface="Microsoft YaHei"/>
                          <a:cs typeface="Microsoft YaHei"/>
                        </a:rPr>
                        <a:t>on</a:t>
                      </a:r>
                      <a:endParaRPr sz="800">
                        <a:latin typeface="Microsoft YaHei"/>
                        <a:cs typeface="Microsoft YaHei"/>
                      </a:endParaRPr>
                    </a:p>
                  </a:txBody>
                  <a:tcPr marL="0" marR="0" marT="501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2"/>
                  </a:ext>
                </a:extLst>
              </a:tr>
              <a:tr h="340995">
                <a:tc>
                  <a:txBody>
                    <a:bodyPr/>
                    <a:lstStyle/>
                    <a:p>
                      <a:pPr marL="118110">
                        <a:lnSpc>
                          <a:spcPct val="100000"/>
                        </a:lnSpc>
                        <a:spcBef>
                          <a:spcPts val="905"/>
                        </a:spcBef>
                      </a:pPr>
                      <a:r>
                        <a:rPr sz="1200" b="1" spc="-20" dirty="0">
                          <a:solidFill>
                            <a:srgbClr val="060001"/>
                          </a:solidFill>
                          <a:latin typeface="Microsoft YaHei"/>
                          <a:cs typeface="Microsoft YaHei"/>
                        </a:rPr>
                        <a:t>Type</a:t>
                      </a:r>
                      <a:endParaRPr sz="1200">
                        <a:latin typeface="Microsoft YaHei"/>
                        <a:cs typeface="Microsoft YaHei"/>
                      </a:endParaRPr>
                    </a:p>
                  </a:txBody>
                  <a:tcPr marL="0" marR="0" marT="11493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5090" marR="1002665">
                        <a:lnSpc>
                          <a:spcPct val="127400"/>
                        </a:lnSpc>
                        <a:spcBef>
                          <a:spcPts val="90"/>
                        </a:spcBef>
                      </a:pPr>
                      <a:r>
                        <a:rPr sz="800" dirty="0">
                          <a:solidFill>
                            <a:srgbClr val="221714"/>
                          </a:solidFill>
                          <a:latin typeface="Microsoft YaHei"/>
                          <a:cs typeface="Microsoft YaHei"/>
                        </a:rPr>
                        <a:t>Round</a:t>
                      </a:r>
                      <a:r>
                        <a:rPr sz="800" spc="-20" dirty="0">
                          <a:solidFill>
                            <a:srgbClr val="221714"/>
                          </a:solidFill>
                          <a:latin typeface="Microsoft YaHei"/>
                          <a:cs typeface="Microsoft YaHei"/>
                        </a:rPr>
                        <a:t> </a:t>
                      </a:r>
                      <a:r>
                        <a:rPr sz="800" dirty="0">
                          <a:solidFill>
                            <a:srgbClr val="221714"/>
                          </a:solidFill>
                          <a:latin typeface="Microsoft YaHei"/>
                          <a:cs typeface="Microsoft YaHei"/>
                        </a:rPr>
                        <a:t>aluminum</a:t>
                      </a:r>
                      <a:r>
                        <a:rPr sz="800" spc="-15" dirty="0">
                          <a:solidFill>
                            <a:srgbClr val="221714"/>
                          </a:solidFill>
                          <a:latin typeface="Microsoft YaHei"/>
                          <a:cs typeface="Microsoft YaHei"/>
                        </a:rPr>
                        <a:t> </a:t>
                      </a:r>
                      <a:r>
                        <a:rPr sz="800" dirty="0">
                          <a:solidFill>
                            <a:srgbClr val="221714"/>
                          </a:solidFill>
                          <a:latin typeface="Microsoft YaHei"/>
                          <a:cs typeface="Microsoft YaHei"/>
                        </a:rPr>
                        <a:t>rods,</a:t>
                      </a:r>
                      <a:r>
                        <a:rPr sz="800" spc="-15" dirty="0">
                          <a:solidFill>
                            <a:srgbClr val="221714"/>
                          </a:solidFill>
                          <a:latin typeface="Microsoft YaHei"/>
                          <a:cs typeface="Microsoft YaHei"/>
                        </a:rPr>
                        <a:t> </a:t>
                      </a:r>
                      <a:r>
                        <a:rPr sz="800" dirty="0">
                          <a:solidFill>
                            <a:srgbClr val="221714"/>
                          </a:solidFill>
                          <a:latin typeface="Microsoft YaHei"/>
                          <a:cs typeface="Microsoft YaHei"/>
                        </a:rPr>
                        <a:t>square</a:t>
                      </a:r>
                      <a:r>
                        <a:rPr sz="800" spc="-20" dirty="0">
                          <a:solidFill>
                            <a:srgbClr val="221714"/>
                          </a:solidFill>
                          <a:latin typeface="Microsoft YaHei"/>
                          <a:cs typeface="Microsoft YaHei"/>
                        </a:rPr>
                        <a:t> </a:t>
                      </a:r>
                      <a:r>
                        <a:rPr sz="800" dirty="0">
                          <a:solidFill>
                            <a:srgbClr val="221714"/>
                          </a:solidFill>
                          <a:latin typeface="Microsoft YaHei"/>
                          <a:cs typeface="Microsoft YaHei"/>
                        </a:rPr>
                        <a:t>aluminum</a:t>
                      </a:r>
                      <a:r>
                        <a:rPr sz="800" spc="-15" dirty="0">
                          <a:solidFill>
                            <a:srgbClr val="221714"/>
                          </a:solidFill>
                          <a:latin typeface="Microsoft YaHei"/>
                          <a:cs typeface="Microsoft YaHei"/>
                        </a:rPr>
                        <a:t> </a:t>
                      </a:r>
                      <a:r>
                        <a:rPr sz="800" dirty="0">
                          <a:solidFill>
                            <a:srgbClr val="221714"/>
                          </a:solidFill>
                          <a:latin typeface="Microsoft YaHei"/>
                          <a:cs typeface="Microsoft YaHei"/>
                        </a:rPr>
                        <a:t>rods,</a:t>
                      </a:r>
                      <a:r>
                        <a:rPr sz="800" spc="-15" dirty="0">
                          <a:solidFill>
                            <a:srgbClr val="221714"/>
                          </a:solidFill>
                          <a:latin typeface="Microsoft YaHei"/>
                          <a:cs typeface="Microsoft YaHei"/>
                        </a:rPr>
                        <a:t> </a:t>
                      </a:r>
                      <a:r>
                        <a:rPr sz="800" spc="-10" dirty="0">
                          <a:solidFill>
                            <a:srgbClr val="221714"/>
                          </a:solidFill>
                          <a:latin typeface="Microsoft YaHei"/>
                          <a:cs typeface="Microsoft YaHei"/>
                        </a:rPr>
                        <a:t>hexagonal </a:t>
                      </a:r>
                      <a:r>
                        <a:rPr sz="800" dirty="0">
                          <a:solidFill>
                            <a:srgbClr val="221714"/>
                          </a:solidFill>
                          <a:latin typeface="Microsoft YaHei"/>
                          <a:cs typeface="Microsoft YaHei"/>
                        </a:rPr>
                        <a:t>aluminum</a:t>
                      </a:r>
                      <a:r>
                        <a:rPr sz="800" spc="-15" dirty="0">
                          <a:solidFill>
                            <a:srgbClr val="221714"/>
                          </a:solidFill>
                          <a:latin typeface="Microsoft YaHei"/>
                          <a:cs typeface="Microsoft YaHei"/>
                        </a:rPr>
                        <a:t> </a:t>
                      </a:r>
                      <a:r>
                        <a:rPr sz="800" dirty="0">
                          <a:solidFill>
                            <a:srgbClr val="221714"/>
                          </a:solidFill>
                          <a:latin typeface="Microsoft YaHei"/>
                          <a:cs typeface="Microsoft YaHei"/>
                        </a:rPr>
                        <a:t>rods,</a:t>
                      </a:r>
                      <a:r>
                        <a:rPr sz="800" spc="-15" dirty="0">
                          <a:solidFill>
                            <a:srgbClr val="221714"/>
                          </a:solidFill>
                          <a:latin typeface="Microsoft YaHei"/>
                          <a:cs typeface="Microsoft YaHei"/>
                        </a:rPr>
                        <a:t> </a:t>
                      </a:r>
                      <a:r>
                        <a:rPr sz="800" spc="-20" dirty="0">
                          <a:solidFill>
                            <a:srgbClr val="221714"/>
                          </a:solidFill>
                          <a:latin typeface="Microsoft YaHei"/>
                          <a:cs typeface="Microsoft YaHei"/>
                        </a:rPr>
                        <a:t>etc.</a:t>
                      </a:r>
                      <a:endParaRPr sz="800">
                        <a:latin typeface="Microsoft YaHei"/>
                        <a:cs typeface="Microsoft YaHei"/>
                      </a:endParaRPr>
                    </a:p>
                  </a:txBody>
                  <a:tcPr marL="0" marR="0" marT="114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3"/>
                  </a:ext>
                </a:extLst>
              </a:tr>
              <a:tr h="257810">
                <a:tc>
                  <a:txBody>
                    <a:bodyPr/>
                    <a:lstStyle/>
                    <a:p>
                      <a:pPr marL="118110">
                        <a:lnSpc>
                          <a:spcPts val="1435"/>
                        </a:lnSpc>
                        <a:spcBef>
                          <a:spcPts val="495"/>
                        </a:spcBef>
                      </a:pPr>
                      <a:r>
                        <a:rPr sz="1200" b="1" spc="-10" dirty="0">
                          <a:solidFill>
                            <a:srgbClr val="060001"/>
                          </a:solidFill>
                          <a:latin typeface="Microsoft YaHei"/>
                          <a:cs typeface="Microsoft YaHei"/>
                        </a:rPr>
                        <a:t>Length</a:t>
                      </a:r>
                      <a:endParaRPr sz="1200">
                        <a:latin typeface="Microsoft YaHei"/>
                        <a:cs typeface="Microsoft YaHei"/>
                      </a:endParaRPr>
                    </a:p>
                  </a:txBody>
                  <a:tcPr marL="0" marR="0" marT="628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5090" marR="48895">
                        <a:lnSpc>
                          <a:spcPct val="100000"/>
                        </a:lnSpc>
                        <a:spcBef>
                          <a:spcPts val="630"/>
                        </a:spcBef>
                      </a:pPr>
                      <a:r>
                        <a:rPr sz="800" spc="-10" dirty="0">
                          <a:solidFill>
                            <a:srgbClr val="221714"/>
                          </a:solidFill>
                          <a:latin typeface="Microsoft YaHei"/>
                          <a:cs typeface="Microsoft YaHei"/>
                        </a:rPr>
                        <a:t>1000mm、2000mm、</a:t>
                      </a:r>
                      <a:r>
                        <a:rPr sz="800" dirty="0">
                          <a:solidFill>
                            <a:srgbClr val="221714"/>
                          </a:solidFill>
                          <a:latin typeface="Microsoft YaHei"/>
                          <a:cs typeface="Microsoft YaHei"/>
                        </a:rPr>
                        <a:t>3000mm</a:t>
                      </a:r>
                      <a:r>
                        <a:rPr sz="800" spc="10" dirty="0">
                          <a:solidFill>
                            <a:srgbClr val="221714"/>
                          </a:solidFill>
                          <a:latin typeface="Microsoft YaHei"/>
                          <a:cs typeface="Microsoft YaHei"/>
                        </a:rPr>
                        <a:t> </a:t>
                      </a:r>
                      <a:r>
                        <a:rPr sz="800" dirty="0">
                          <a:solidFill>
                            <a:srgbClr val="221714"/>
                          </a:solidFill>
                          <a:latin typeface="Microsoft YaHei"/>
                          <a:cs typeface="Microsoft YaHei"/>
                        </a:rPr>
                        <a:t>or</a:t>
                      </a:r>
                      <a:r>
                        <a:rPr sz="800" spc="10" dirty="0">
                          <a:solidFill>
                            <a:srgbClr val="221714"/>
                          </a:solidFill>
                          <a:latin typeface="Microsoft YaHei"/>
                          <a:cs typeface="Microsoft YaHei"/>
                        </a:rPr>
                        <a:t> </a:t>
                      </a:r>
                      <a:r>
                        <a:rPr sz="800" spc="-10" dirty="0">
                          <a:solidFill>
                            <a:srgbClr val="221714"/>
                          </a:solidFill>
                          <a:latin typeface="Microsoft YaHei"/>
                          <a:cs typeface="Microsoft YaHei"/>
                        </a:rPr>
                        <a:t>customized</a:t>
                      </a:r>
                      <a:endParaRPr sz="800">
                        <a:latin typeface="Microsoft YaHei"/>
                        <a:cs typeface="Microsoft YaHei"/>
                      </a:endParaRPr>
                    </a:p>
                  </a:txBody>
                  <a:tcPr marL="0" marR="0" marT="800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4"/>
                  </a:ext>
                </a:extLst>
              </a:tr>
              <a:tr h="269875">
                <a:tc>
                  <a:txBody>
                    <a:bodyPr/>
                    <a:lstStyle/>
                    <a:p>
                      <a:pPr marL="118110">
                        <a:lnSpc>
                          <a:spcPct val="100000"/>
                        </a:lnSpc>
                        <a:spcBef>
                          <a:spcPts val="530"/>
                        </a:spcBef>
                      </a:pPr>
                      <a:r>
                        <a:rPr sz="1200" b="1" spc="-10" dirty="0">
                          <a:solidFill>
                            <a:srgbClr val="060001"/>
                          </a:solidFill>
                          <a:latin typeface="Microsoft YaHei"/>
                          <a:cs typeface="Microsoft YaHei"/>
                        </a:rPr>
                        <a:t>Diameter</a:t>
                      </a:r>
                      <a:endParaRPr sz="1200">
                        <a:latin typeface="Microsoft YaHei"/>
                        <a:cs typeface="Microsoft YaHei"/>
                      </a:endParaRPr>
                    </a:p>
                  </a:txBody>
                  <a:tcPr marL="0" marR="0" marT="673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5090" marR="48895">
                        <a:lnSpc>
                          <a:spcPct val="100000"/>
                        </a:lnSpc>
                        <a:spcBef>
                          <a:spcPts val="665"/>
                        </a:spcBef>
                      </a:pPr>
                      <a:r>
                        <a:rPr sz="800" spc="-10" dirty="0">
                          <a:solidFill>
                            <a:srgbClr val="221714"/>
                          </a:solidFill>
                          <a:latin typeface="Microsoft YaHei"/>
                          <a:cs typeface="Microsoft YaHei"/>
                        </a:rPr>
                        <a:t>5-200mm</a:t>
                      </a:r>
                      <a:endParaRPr sz="800">
                        <a:latin typeface="Microsoft YaHei"/>
                        <a:cs typeface="Microsoft YaHei"/>
                      </a:endParaRPr>
                    </a:p>
                  </a:txBody>
                  <a:tcPr marL="0" marR="0" marT="844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5"/>
                  </a:ext>
                </a:extLst>
              </a:tr>
              <a:tr h="361315">
                <a:tc>
                  <a:txBody>
                    <a:bodyPr/>
                    <a:lstStyle/>
                    <a:p>
                      <a:pPr marL="118110">
                        <a:lnSpc>
                          <a:spcPct val="100000"/>
                        </a:lnSpc>
                        <a:spcBef>
                          <a:spcPts val="780"/>
                        </a:spcBef>
                      </a:pPr>
                      <a:r>
                        <a:rPr sz="1200" b="1" spc="-10" dirty="0">
                          <a:solidFill>
                            <a:srgbClr val="060001"/>
                          </a:solidFill>
                          <a:latin typeface="Microsoft YaHei"/>
                          <a:cs typeface="Microsoft YaHei"/>
                        </a:rPr>
                        <a:t>Application</a:t>
                      </a:r>
                      <a:endParaRPr sz="1200">
                        <a:latin typeface="Microsoft YaHei"/>
                        <a:cs typeface="Microsoft YaHei"/>
                      </a:endParaRPr>
                    </a:p>
                  </a:txBody>
                  <a:tcPr marL="0" marR="0" marT="990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5090" marR="812165">
                        <a:lnSpc>
                          <a:spcPct val="127400"/>
                        </a:lnSpc>
                        <a:spcBef>
                          <a:spcPts val="155"/>
                        </a:spcBef>
                      </a:pPr>
                      <a:r>
                        <a:rPr sz="800" dirty="0">
                          <a:solidFill>
                            <a:srgbClr val="221714"/>
                          </a:solidFill>
                          <a:latin typeface="Microsoft YaHei"/>
                          <a:cs typeface="Microsoft YaHei"/>
                        </a:rPr>
                        <a:t>Used</a:t>
                      </a:r>
                      <a:r>
                        <a:rPr sz="800" spc="-15" dirty="0">
                          <a:solidFill>
                            <a:srgbClr val="221714"/>
                          </a:solidFill>
                          <a:latin typeface="Microsoft YaHei"/>
                          <a:cs typeface="Microsoft YaHei"/>
                        </a:rPr>
                        <a:t> </a:t>
                      </a:r>
                      <a:r>
                        <a:rPr sz="800" dirty="0">
                          <a:solidFill>
                            <a:srgbClr val="221714"/>
                          </a:solidFill>
                          <a:latin typeface="Microsoft YaHei"/>
                          <a:cs typeface="Microsoft YaHei"/>
                        </a:rPr>
                        <a:t>in</a:t>
                      </a:r>
                      <a:r>
                        <a:rPr sz="800" spc="-10" dirty="0">
                          <a:solidFill>
                            <a:srgbClr val="221714"/>
                          </a:solidFill>
                          <a:latin typeface="Microsoft YaHei"/>
                          <a:cs typeface="Microsoft YaHei"/>
                        </a:rPr>
                        <a:t> </a:t>
                      </a:r>
                      <a:r>
                        <a:rPr sz="800" dirty="0">
                          <a:solidFill>
                            <a:srgbClr val="221714"/>
                          </a:solidFill>
                          <a:latin typeface="Microsoft YaHei"/>
                          <a:cs typeface="Microsoft YaHei"/>
                        </a:rPr>
                        <a:t>decoration,</a:t>
                      </a:r>
                      <a:r>
                        <a:rPr sz="800" spc="-10" dirty="0">
                          <a:solidFill>
                            <a:srgbClr val="221714"/>
                          </a:solidFill>
                          <a:latin typeface="Microsoft YaHei"/>
                          <a:cs typeface="Microsoft YaHei"/>
                        </a:rPr>
                        <a:t> </a:t>
                      </a:r>
                      <a:r>
                        <a:rPr sz="800" dirty="0">
                          <a:solidFill>
                            <a:srgbClr val="221714"/>
                          </a:solidFill>
                          <a:latin typeface="Microsoft YaHei"/>
                          <a:cs typeface="Microsoft YaHei"/>
                        </a:rPr>
                        <a:t>packaging,</a:t>
                      </a:r>
                      <a:r>
                        <a:rPr sz="800" spc="-10" dirty="0">
                          <a:solidFill>
                            <a:srgbClr val="221714"/>
                          </a:solidFill>
                          <a:latin typeface="Microsoft YaHei"/>
                          <a:cs typeface="Microsoft YaHei"/>
                        </a:rPr>
                        <a:t> construction,transportation, </a:t>
                      </a:r>
                      <a:r>
                        <a:rPr sz="800" dirty="0">
                          <a:solidFill>
                            <a:srgbClr val="221714"/>
                          </a:solidFill>
                          <a:latin typeface="Microsoft YaHei"/>
                          <a:cs typeface="Microsoft YaHei"/>
                        </a:rPr>
                        <a:t>electronics,</a:t>
                      </a:r>
                      <a:r>
                        <a:rPr sz="800" spc="-15" dirty="0">
                          <a:solidFill>
                            <a:srgbClr val="221714"/>
                          </a:solidFill>
                          <a:latin typeface="Microsoft YaHei"/>
                          <a:cs typeface="Microsoft YaHei"/>
                        </a:rPr>
                        <a:t> </a:t>
                      </a:r>
                      <a:r>
                        <a:rPr sz="800" dirty="0">
                          <a:solidFill>
                            <a:srgbClr val="221714"/>
                          </a:solidFill>
                          <a:latin typeface="Microsoft YaHei"/>
                          <a:cs typeface="Microsoft YaHei"/>
                        </a:rPr>
                        <a:t>aviation,</a:t>
                      </a:r>
                      <a:r>
                        <a:rPr sz="800" spc="-10" dirty="0">
                          <a:solidFill>
                            <a:srgbClr val="221714"/>
                          </a:solidFill>
                          <a:latin typeface="Microsoft YaHei"/>
                          <a:cs typeface="Microsoft YaHei"/>
                        </a:rPr>
                        <a:t> </a:t>
                      </a:r>
                      <a:r>
                        <a:rPr sz="800" dirty="0">
                          <a:solidFill>
                            <a:srgbClr val="221714"/>
                          </a:solidFill>
                          <a:latin typeface="Microsoft YaHei"/>
                          <a:cs typeface="Microsoft YaHei"/>
                        </a:rPr>
                        <a:t>aerospace,</a:t>
                      </a:r>
                      <a:r>
                        <a:rPr sz="800" spc="-15" dirty="0">
                          <a:solidFill>
                            <a:srgbClr val="221714"/>
                          </a:solidFill>
                          <a:latin typeface="Microsoft YaHei"/>
                          <a:cs typeface="Microsoft YaHei"/>
                        </a:rPr>
                        <a:t> </a:t>
                      </a:r>
                      <a:r>
                        <a:rPr sz="800" dirty="0">
                          <a:solidFill>
                            <a:srgbClr val="221714"/>
                          </a:solidFill>
                          <a:latin typeface="Microsoft YaHei"/>
                          <a:cs typeface="Microsoft YaHei"/>
                        </a:rPr>
                        <a:t>weaponsand</a:t>
                      </a:r>
                      <a:r>
                        <a:rPr sz="800" spc="-10" dirty="0">
                          <a:solidFill>
                            <a:srgbClr val="221714"/>
                          </a:solidFill>
                          <a:latin typeface="Microsoft YaHei"/>
                          <a:cs typeface="Microsoft YaHei"/>
                        </a:rPr>
                        <a:t> </a:t>
                      </a:r>
                      <a:r>
                        <a:rPr sz="800" dirty="0">
                          <a:solidFill>
                            <a:srgbClr val="221714"/>
                          </a:solidFill>
                          <a:latin typeface="Microsoft YaHei"/>
                          <a:cs typeface="Microsoft YaHei"/>
                        </a:rPr>
                        <a:t>other</a:t>
                      </a:r>
                      <a:r>
                        <a:rPr sz="800" spc="-10" dirty="0">
                          <a:solidFill>
                            <a:srgbClr val="221714"/>
                          </a:solidFill>
                          <a:latin typeface="Microsoft YaHei"/>
                          <a:cs typeface="Microsoft YaHei"/>
                        </a:rPr>
                        <a:t> industries</a:t>
                      </a:r>
                      <a:endParaRPr sz="800">
                        <a:latin typeface="Microsoft YaHei"/>
                        <a:cs typeface="Microsoft YaHei"/>
                      </a:endParaRPr>
                    </a:p>
                  </a:txBody>
                  <a:tcPr marL="0" marR="0" marT="196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6"/>
                  </a:ext>
                </a:extLst>
              </a:tr>
            </a:tbl>
          </a:graphicData>
        </a:graphic>
      </p:graphicFrame>
      <p:sp>
        <p:nvSpPr>
          <p:cNvPr id="21" name="Elipse 20">
            <a:extLst>
              <a:ext uri="{FF2B5EF4-FFF2-40B4-BE49-F238E27FC236}">
                <a16:creationId xmlns:a16="http://schemas.microsoft.com/office/drawing/2014/main" id="{0F9CC757-E3B2-B39D-46FA-6B05FB693E64}"/>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44643" y="1510369"/>
            <a:ext cx="1608902" cy="1462646"/>
          </a:xfrm>
          <a:prstGeom prst="rect">
            <a:avLst/>
          </a:prstGeom>
        </p:spPr>
      </p:pic>
      <p:pic>
        <p:nvPicPr>
          <p:cNvPr id="3" name="object 3"/>
          <p:cNvPicPr/>
          <p:nvPr/>
        </p:nvPicPr>
        <p:blipFill>
          <a:blip r:embed="rId3" cstate="print"/>
          <a:stretch>
            <a:fillRect/>
          </a:stretch>
        </p:blipFill>
        <p:spPr>
          <a:xfrm>
            <a:off x="4442320" y="3393833"/>
            <a:ext cx="2800692" cy="3240570"/>
          </a:xfrm>
          <a:prstGeom prst="rect">
            <a:avLst/>
          </a:prstGeom>
        </p:spPr>
      </p:pic>
      <p:sp>
        <p:nvSpPr>
          <p:cNvPr id="5" name="object 5"/>
          <p:cNvSpPr txBox="1">
            <a:spLocks noGrp="1"/>
          </p:cNvSpPr>
          <p:nvPr>
            <p:ph type="title"/>
          </p:nvPr>
        </p:nvSpPr>
        <p:spPr>
          <a:xfrm>
            <a:off x="730248" y="-119424"/>
            <a:ext cx="2380615" cy="756285"/>
          </a:xfrm>
          <a:prstGeom prst="rect">
            <a:avLst/>
          </a:prstGeom>
        </p:spPr>
        <p:txBody>
          <a:bodyPr vert="horz" wrap="square" lIns="0" tIns="17780" rIns="0" bIns="0" rtlCol="0">
            <a:spAutoFit/>
          </a:bodyPr>
          <a:lstStyle/>
          <a:p>
            <a:pPr marR="5080" algn="r">
              <a:lnSpc>
                <a:spcPts val="3575"/>
              </a:lnSpc>
              <a:spcBef>
                <a:spcPts val="140"/>
              </a:spcBef>
            </a:pPr>
            <a:endParaRPr spc="-25" dirty="0"/>
          </a:p>
          <a:p>
            <a:pPr marL="12700">
              <a:lnSpc>
                <a:spcPts val="2135"/>
              </a:lnSpc>
            </a:pPr>
            <a:r>
              <a:rPr sz="1800" b="1" dirty="0">
                <a:solidFill>
                  <a:srgbClr val="414142"/>
                </a:solidFill>
                <a:latin typeface="Microsoft YaHei"/>
                <a:cs typeface="Microsoft YaHei"/>
              </a:rPr>
              <a:t>Aluminum</a:t>
            </a:r>
            <a:r>
              <a:rPr sz="1800" b="1" spc="400" dirty="0">
                <a:solidFill>
                  <a:srgbClr val="414142"/>
                </a:solidFill>
                <a:latin typeface="Microsoft YaHei"/>
                <a:cs typeface="Microsoft YaHei"/>
              </a:rPr>
              <a:t> </a:t>
            </a:r>
            <a:r>
              <a:rPr sz="1800" b="1" spc="-20" dirty="0">
                <a:solidFill>
                  <a:srgbClr val="414142"/>
                </a:solidFill>
                <a:latin typeface="Microsoft YaHei"/>
                <a:cs typeface="Microsoft YaHei"/>
              </a:rPr>
              <a:t>Foil</a:t>
            </a:r>
            <a:endParaRPr sz="1800" dirty="0">
              <a:latin typeface="Microsoft YaHei"/>
              <a:cs typeface="Microsoft YaHei"/>
            </a:endParaRPr>
          </a:p>
        </p:txBody>
      </p:sp>
      <p:graphicFrame>
        <p:nvGraphicFramePr>
          <p:cNvPr id="16" name="object 16"/>
          <p:cNvGraphicFramePr>
            <a:graphicFrameLocks noGrp="1"/>
          </p:cNvGraphicFramePr>
          <p:nvPr/>
        </p:nvGraphicFramePr>
        <p:xfrm>
          <a:off x="312991" y="1175842"/>
          <a:ext cx="6928484" cy="2058035"/>
        </p:xfrm>
        <a:graphic>
          <a:graphicData uri="http://schemas.openxmlformats.org/drawingml/2006/table">
            <a:tbl>
              <a:tblPr firstRow="1" bandRow="1">
                <a:tableStyleId>{2D5ABB26-0587-4C30-8999-92F81FD0307C}</a:tableStyleId>
              </a:tblPr>
              <a:tblGrid>
                <a:gridCol w="1514475">
                  <a:extLst>
                    <a:ext uri="{9D8B030D-6E8A-4147-A177-3AD203B41FA5}">
                      <a16:colId xmlns:a16="http://schemas.microsoft.com/office/drawing/2014/main" val="20000"/>
                    </a:ext>
                  </a:extLst>
                </a:gridCol>
                <a:gridCol w="3622675">
                  <a:extLst>
                    <a:ext uri="{9D8B030D-6E8A-4147-A177-3AD203B41FA5}">
                      <a16:colId xmlns:a16="http://schemas.microsoft.com/office/drawing/2014/main" val="20001"/>
                    </a:ext>
                  </a:extLst>
                </a:gridCol>
                <a:gridCol w="1791334">
                  <a:extLst>
                    <a:ext uri="{9D8B030D-6E8A-4147-A177-3AD203B41FA5}">
                      <a16:colId xmlns:a16="http://schemas.microsoft.com/office/drawing/2014/main" val="20002"/>
                    </a:ext>
                  </a:extLst>
                </a:gridCol>
              </a:tblGrid>
              <a:tr h="294640">
                <a:tc gridSpan="2">
                  <a:txBody>
                    <a:bodyPr/>
                    <a:lstStyle/>
                    <a:p>
                      <a:pPr marR="126364" algn="ctr">
                        <a:lnSpc>
                          <a:spcPct val="100000"/>
                        </a:lnSpc>
                        <a:spcBef>
                          <a:spcPts val="315"/>
                        </a:spcBef>
                      </a:pPr>
                      <a:r>
                        <a:rPr sz="1300" b="1" dirty="0">
                          <a:solidFill>
                            <a:srgbClr val="221714"/>
                          </a:solidFill>
                          <a:latin typeface="Microsoft YaHei"/>
                          <a:cs typeface="Microsoft YaHei"/>
                        </a:rPr>
                        <a:t>Aluminum</a:t>
                      </a:r>
                      <a:r>
                        <a:rPr sz="1300" b="1" spc="70" dirty="0">
                          <a:solidFill>
                            <a:srgbClr val="221714"/>
                          </a:solidFill>
                          <a:latin typeface="Microsoft YaHei"/>
                          <a:cs typeface="Microsoft YaHei"/>
                        </a:rPr>
                        <a:t> </a:t>
                      </a:r>
                      <a:r>
                        <a:rPr sz="1300" b="1" spc="-20" dirty="0">
                          <a:solidFill>
                            <a:srgbClr val="221714"/>
                          </a:solidFill>
                          <a:latin typeface="Microsoft YaHei"/>
                          <a:cs typeface="Microsoft YaHei"/>
                        </a:rPr>
                        <a:t>Foil</a:t>
                      </a:r>
                      <a:endParaRPr sz="1300">
                        <a:latin typeface="Microsoft YaHei"/>
                        <a:cs typeface="Microsoft YaHei"/>
                      </a:endParaRPr>
                    </a:p>
                  </a:txBody>
                  <a:tcPr marL="0" marR="0" marT="4000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hMerge="1">
                  <a:txBody>
                    <a:bodyPr/>
                    <a:lstStyle/>
                    <a:p>
                      <a:endParaRPr/>
                    </a:p>
                  </a:txBody>
                  <a:tcPr marL="0" marR="0" marT="0" marB="0"/>
                </a:tc>
                <a:tc rowSpan="7">
                  <a:txBody>
                    <a:bodyPr/>
                    <a:lstStyle/>
                    <a:p>
                      <a:pPr>
                        <a:lnSpc>
                          <a:spcPct val="100000"/>
                        </a:lnSpc>
                      </a:pPr>
                      <a:endParaRPr sz="900" dirty="0">
                        <a:latin typeface="Times New Roman"/>
                        <a:cs typeface="Times New Roman"/>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0"/>
                  </a:ext>
                </a:extLst>
              </a:tr>
              <a:tr h="273685">
                <a:tc>
                  <a:txBody>
                    <a:bodyPr/>
                    <a:lstStyle/>
                    <a:p>
                      <a:pPr marL="52069">
                        <a:lnSpc>
                          <a:spcPct val="100000"/>
                        </a:lnSpc>
                        <a:spcBef>
                          <a:spcPts val="285"/>
                        </a:spcBef>
                      </a:pPr>
                      <a:r>
                        <a:rPr sz="1050" b="1" spc="-10" dirty="0">
                          <a:solidFill>
                            <a:srgbClr val="060001"/>
                          </a:solidFill>
                          <a:latin typeface="Microsoft YaHei"/>
                          <a:cs typeface="Microsoft YaHei"/>
                        </a:rPr>
                        <a:t>Standard</a:t>
                      </a:r>
                      <a:endParaRPr sz="1050">
                        <a:latin typeface="Microsoft YaHei"/>
                        <a:cs typeface="Microsoft YaHei"/>
                      </a:endParaRPr>
                    </a:p>
                  </a:txBody>
                  <a:tcPr marL="0" marR="0" marT="361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5565">
                        <a:lnSpc>
                          <a:spcPct val="100000"/>
                        </a:lnSpc>
                        <a:spcBef>
                          <a:spcPts val="484"/>
                        </a:spcBef>
                      </a:pPr>
                      <a:r>
                        <a:rPr sz="850" spc="-25" dirty="0">
                          <a:solidFill>
                            <a:srgbClr val="221714"/>
                          </a:solidFill>
                          <a:latin typeface="Microsoft YaHei"/>
                          <a:cs typeface="Microsoft YaHei"/>
                        </a:rPr>
                        <a:t>ASTM、</a:t>
                      </a:r>
                      <a:r>
                        <a:rPr sz="850" spc="-20" dirty="0">
                          <a:solidFill>
                            <a:srgbClr val="221714"/>
                          </a:solidFill>
                          <a:latin typeface="Microsoft YaHei"/>
                          <a:cs typeface="Microsoft YaHei"/>
                        </a:rPr>
                        <a:t>JIS</a:t>
                      </a:r>
                      <a:r>
                        <a:rPr sz="850" spc="-25" dirty="0">
                          <a:solidFill>
                            <a:srgbClr val="221714"/>
                          </a:solidFill>
                          <a:latin typeface="Microsoft YaHei"/>
                          <a:cs typeface="Microsoft YaHei"/>
                        </a:rPr>
                        <a:t>、GB、DIN、EN</a:t>
                      </a:r>
                      <a:endParaRPr sz="850">
                        <a:latin typeface="Microsoft YaHei"/>
                        <a:cs typeface="Microsoft YaHei"/>
                      </a:endParaRPr>
                    </a:p>
                  </a:txBody>
                  <a:tcPr marL="0" marR="0" marT="61594"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1"/>
                  </a:ext>
                </a:extLst>
              </a:tr>
              <a:tr h="278765">
                <a:tc>
                  <a:txBody>
                    <a:bodyPr/>
                    <a:lstStyle/>
                    <a:p>
                      <a:pPr marL="52069">
                        <a:lnSpc>
                          <a:spcPct val="100000"/>
                        </a:lnSpc>
                        <a:spcBef>
                          <a:spcPts val="395"/>
                        </a:spcBef>
                      </a:pPr>
                      <a:r>
                        <a:rPr sz="1050" b="1" spc="-10" dirty="0">
                          <a:solidFill>
                            <a:srgbClr val="060001"/>
                          </a:solidFill>
                          <a:latin typeface="Microsoft YaHei"/>
                          <a:cs typeface="Microsoft YaHei"/>
                        </a:rPr>
                        <a:t>Material</a:t>
                      </a:r>
                      <a:endParaRPr sz="1050">
                        <a:latin typeface="Microsoft YaHei"/>
                        <a:cs typeface="Microsoft YaHei"/>
                      </a:endParaRPr>
                    </a:p>
                  </a:txBody>
                  <a:tcPr marL="0" marR="0" marT="501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5565">
                        <a:lnSpc>
                          <a:spcPct val="100000"/>
                        </a:lnSpc>
                        <a:spcBef>
                          <a:spcPts val="590"/>
                        </a:spcBef>
                      </a:pPr>
                      <a:r>
                        <a:rPr sz="850" spc="-15" dirty="0">
                          <a:solidFill>
                            <a:srgbClr val="221714"/>
                          </a:solidFill>
                          <a:latin typeface="Microsoft YaHei"/>
                          <a:cs typeface="Microsoft YaHei"/>
                        </a:rPr>
                        <a:t>8011</a:t>
                      </a:r>
                      <a:r>
                        <a:rPr sz="850" spc="-25" dirty="0">
                          <a:solidFill>
                            <a:srgbClr val="221714"/>
                          </a:solidFill>
                          <a:latin typeface="Microsoft YaHei"/>
                          <a:cs typeface="Microsoft YaHei"/>
                        </a:rPr>
                        <a:t>、</a:t>
                      </a:r>
                      <a:r>
                        <a:rPr sz="850" spc="-15" dirty="0">
                          <a:solidFill>
                            <a:srgbClr val="221714"/>
                          </a:solidFill>
                          <a:latin typeface="Microsoft YaHei"/>
                          <a:cs typeface="Microsoft YaHei"/>
                        </a:rPr>
                        <a:t>1235</a:t>
                      </a:r>
                      <a:r>
                        <a:rPr sz="850" spc="-25" dirty="0">
                          <a:solidFill>
                            <a:srgbClr val="221714"/>
                          </a:solidFill>
                          <a:latin typeface="Microsoft YaHei"/>
                          <a:cs typeface="Microsoft YaHei"/>
                        </a:rPr>
                        <a:t>、</a:t>
                      </a:r>
                      <a:r>
                        <a:rPr sz="850" spc="-15" dirty="0">
                          <a:solidFill>
                            <a:srgbClr val="221714"/>
                          </a:solidFill>
                          <a:latin typeface="Microsoft YaHei"/>
                          <a:cs typeface="Microsoft YaHei"/>
                        </a:rPr>
                        <a:t>1060</a:t>
                      </a:r>
                      <a:r>
                        <a:rPr sz="850" spc="-25" dirty="0">
                          <a:solidFill>
                            <a:srgbClr val="221714"/>
                          </a:solidFill>
                          <a:latin typeface="Microsoft YaHei"/>
                          <a:cs typeface="Microsoft YaHei"/>
                        </a:rPr>
                        <a:t>、</a:t>
                      </a:r>
                      <a:r>
                        <a:rPr sz="850" spc="-15" dirty="0">
                          <a:solidFill>
                            <a:srgbClr val="221714"/>
                          </a:solidFill>
                          <a:latin typeface="Microsoft YaHei"/>
                          <a:cs typeface="Microsoft YaHei"/>
                        </a:rPr>
                        <a:t>3003</a:t>
                      </a:r>
                      <a:r>
                        <a:rPr sz="850" spc="-25" dirty="0">
                          <a:solidFill>
                            <a:srgbClr val="221714"/>
                          </a:solidFill>
                          <a:latin typeface="Microsoft YaHei"/>
                          <a:cs typeface="Microsoft YaHei"/>
                        </a:rPr>
                        <a:t>、</a:t>
                      </a:r>
                      <a:r>
                        <a:rPr sz="850" spc="-20" dirty="0">
                          <a:solidFill>
                            <a:srgbClr val="221714"/>
                          </a:solidFill>
                          <a:latin typeface="Microsoft YaHei"/>
                          <a:cs typeface="Microsoft YaHei"/>
                        </a:rPr>
                        <a:t>1100</a:t>
                      </a:r>
                      <a:endParaRPr sz="850">
                        <a:latin typeface="Microsoft YaHei"/>
                        <a:cs typeface="Microsoft YaHei"/>
                      </a:endParaRPr>
                    </a:p>
                  </a:txBody>
                  <a:tcPr marL="0" marR="0" marT="749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2"/>
                  </a:ext>
                </a:extLst>
              </a:tr>
              <a:tr h="260985">
                <a:tc>
                  <a:txBody>
                    <a:bodyPr/>
                    <a:lstStyle/>
                    <a:p>
                      <a:pPr marL="52069">
                        <a:lnSpc>
                          <a:spcPct val="100000"/>
                        </a:lnSpc>
                        <a:spcBef>
                          <a:spcPts val="420"/>
                        </a:spcBef>
                      </a:pPr>
                      <a:r>
                        <a:rPr sz="1050" b="1" spc="-20" dirty="0">
                          <a:solidFill>
                            <a:srgbClr val="060001"/>
                          </a:solidFill>
                          <a:latin typeface="Microsoft YaHei"/>
                          <a:cs typeface="Microsoft YaHei"/>
                        </a:rPr>
                        <a:t>Type</a:t>
                      </a:r>
                      <a:endParaRPr sz="1050">
                        <a:latin typeface="Microsoft YaHei"/>
                        <a:cs typeface="Microsoft YaHei"/>
                      </a:endParaRPr>
                    </a:p>
                  </a:txBody>
                  <a:tcPr marL="0" marR="0" marT="533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5565">
                        <a:lnSpc>
                          <a:spcPct val="100000"/>
                        </a:lnSpc>
                        <a:spcBef>
                          <a:spcPts val="595"/>
                        </a:spcBef>
                      </a:pPr>
                      <a:r>
                        <a:rPr sz="850" spc="-20" dirty="0">
                          <a:solidFill>
                            <a:srgbClr val="221714"/>
                          </a:solidFill>
                          <a:latin typeface="Microsoft YaHei"/>
                          <a:cs typeface="Microsoft YaHei"/>
                        </a:rPr>
                        <a:t>Heavy</a:t>
                      </a:r>
                      <a:r>
                        <a:rPr sz="850" spc="-5" dirty="0">
                          <a:solidFill>
                            <a:srgbClr val="221714"/>
                          </a:solidFill>
                          <a:latin typeface="Microsoft YaHei"/>
                          <a:cs typeface="Microsoft YaHei"/>
                        </a:rPr>
                        <a:t> </a:t>
                      </a:r>
                      <a:r>
                        <a:rPr sz="850" spc="-20" dirty="0">
                          <a:solidFill>
                            <a:srgbClr val="221714"/>
                          </a:solidFill>
                          <a:latin typeface="Microsoft YaHei"/>
                          <a:cs typeface="Microsoft YaHei"/>
                        </a:rPr>
                        <a:t>gaugefoil.Medium</a:t>
                      </a:r>
                      <a:r>
                        <a:rPr sz="850" spc="-5" dirty="0">
                          <a:solidFill>
                            <a:srgbClr val="221714"/>
                          </a:solidFill>
                          <a:latin typeface="Microsoft YaHei"/>
                          <a:cs typeface="Microsoft YaHei"/>
                        </a:rPr>
                        <a:t> </a:t>
                      </a:r>
                      <a:r>
                        <a:rPr sz="850" spc="-10" dirty="0">
                          <a:solidFill>
                            <a:srgbClr val="221714"/>
                          </a:solidFill>
                          <a:latin typeface="Microsoft YaHei"/>
                          <a:cs typeface="Microsoft YaHei"/>
                        </a:rPr>
                        <a:t>gauge</a:t>
                      </a:r>
                      <a:r>
                        <a:rPr sz="850" dirty="0">
                          <a:solidFill>
                            <a:srgbClr val="221714"/>
                          </a:solidFill>
                          <a:latin typeface="Microsoft YaHei"/>
                          <a:cs typeface="Microsoft YaHei"/>
                        </a:rPr>
                        <a:t> </a:t>
                      </a:r>
                      <a:r>
                        <a:rPr sz="850" spc="-10" dirty="0">
                          <a:solidFill>
                            <a:srgbClr val="221714"/>
                          </a:solidFill>
                          <a:latin typeface="Microsoft YaHei"/>
                          <a:cs typeface="Microsoft YaHei"/>
                        </a:rPr>
                        <a:t>foil,</a:t>
                      </a:r>
                      <a:r>
                        <a:rPr sz="850" spc="-5" dirty="0">
                          <a:solidFill>
                            <a:srgbClr val="221714"/>
                          </a:solidFill>
                          <a:latin typeface="Microsoft YaHei"/>
                          <a:cs typeface="Microsoft YaHei"/>
                        </a:rPr>
                        <a:t> </a:t>
                      </a:r>
                      <a:r>
                        <a:rPr sz="850" spc="-10" dirty="0">
                          <a:solidFill>
                            <a:srgbClr val="221714"/>
                          </a:solidFill>
                          <a:latin typeface="Microsoft YaHei"/>
                          <a:cs typeface="Microsoft YaHei"/>
                        </a:rPr>
                        <a:t>Light</a:t>
                      </a:r>
                      <a:r>
                        <a:rPr sz="850" spc="-5" dirty="0">
                          <a:solidFill>
                            <a:srgbClr val="221714"/>
                          </a:solidFill>
                          <a:latin typeface="Microsoft YaHei"/>
                          <a:cs typeface="Microsoft YaHei"/>
                        </a:rPr>
                        <a:t> </a:t>
                      </a:r>
                      <a:r>
                        <a:rPr sz="850" spc="-10" dirty="0">
                          <a:solidFill>
                            <a:srgbClr val="221714"/>
                          </a:solidFill>
                          <a:latin typeface="Microsoft YaHei"/>
                          <a:cs typeface="Microsoft YaHei"/>
                        </a:rPr>
                        <a:t>gauge</a:t>
                      </a:r>
                      <a:r>
                        <a:rPr sz="850" dirty="0">
                          <a:solidFill>
                            <a:srgbClr val="221714"/>
                          </a:solidFill>
                          <a:latin typeface="Microsoft YaHei"/>
                          <a:cs typeface="Microsoft YaHei"/>
                        </a:rPr>
                        <a:t> </a:t>
                      </a:r>
                      <a:r>
                        <a:rPr sz="850" spc="-20" dirty="0">
                          <a:solidFill>
                            <a:srgbClr val="221714"/>
                          </a:solidFill>
                          <a:latin typeface="Microsoft YaHei"/>
                          <a:cs typeface="Microsoft YaHei"/>
                        </a:rPr>
                        <a:t>foil</a:t>
                      </a:r>
                      <a:endParaRPr sz="850">
                        <a:latin typeface="Microsoft YaHei"/>
                        <a:cs typeface="Microsoft YaHei"/>
                      </a:endParaRPr>
                    </a:p>
                  </a:txBody>
                  <a:tcPr marL="0" marR="0" marT="755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3"/>
                  </a:ext>
                </a:extLst>
              </a:tr>
              <a:tr h="273685">
                <a:tc>
                  <a:txBody>
                    <a:bodyPr/>
                    <a:lstStyle/>
                    <a:p>
                      <a:pPr marL="52069">
                        <a:lnSpc>
                          <a:spcPct val="100000"/>
                        </a:lnSpc>
                        <a:spcBef>
                          <a:spcPts val="465"/>
                        </a:spcBef>
                      </a:pPr>
                      <a:r>
                        <a:rPr sz="1050" b="1" spc="-10" dirty="0">
                          <a:solidFill>
                            <a:srgbClr val="060001"/>
                          </a:solidFill>
                          <a:latin typeface="Microsoft YaHei"/>
                          <a:cs typeface="Microsoft YaHei"/>
                        </a:rPr>
                        <a:t>Technology</a:t>
                      </a:r>
                      <a:endParaRPr sz="1050">
                        <a:latin typeface="Microsoft YaHei"/>
                        <a:cs typeface="Microsoft YaHei"/>
                      </a:endParaRPr>
                    </a:p>
                  </a:txBody>
                  <a:tcPr marL="0" marR="0" marT="590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5565">
                        <a:lnSpc>
                          <a:spcPct val="100000"/>
                        </a:lnSpc>
                        <a:spcBef>
                          <a:spcPts val="630"/>
                        </a:spcBef>
                      </a:pPr>
                      <a:r>
                        <a:rPr sz="850" spc="-10" dirty="0">
                          <a:solidFill>
                            <a:srgbClr val="221714"/>
                          </a:solidFill>
                          <a:latin typeface="Microsoft YaHei"/>
                          <a:cs typeface="Microsoft YaHei"/>
                        </a:rPr>
                        <a:t>Rough</a:t>
                      </a:r>
                      <a:r>
                        <a:rPr sz="850" spc="-45" dirty="0">
                          <a:solidFill>
                            <a:srgbClr val="221714"/>
                          </a:solidFill>
                          <a:latin typeface="Microsoft YaHei"/>
                          <a:cs typeface="Microsoft YaHei"/>
                        </a:rPr>
                        <a:t> </a:t>
                      </a:r>
                      <a:r>
                        <a:rPr sz="850" spc="-10" dirty="0">
                          <a:solidFill>
                            <a:srgbClr val="221714"/>
                          </a:solidFill>
                          <a:latin typeface="Microsoft YaHei"/>
                          <a:cs typeface="Microsoft YaHei"/>
                        </a:rPr>
                        <a:t>rolling,</a:t>
                      </a:r>
                      <a:r>
                        <a:rPr sz="850" spc="-40" dirty="0">
                          <a:solidFill>
                            <a:srgbClr val="221714"/>
                          </a:solidFill>
                          <a:latin typeface="Microsoft YaHei"/>
                          <a:cs typeface="Microsoft YaHei"/>
                        </a:rPr>
                        <a:t> </a:t>
                      </a:r>
                      <a:r>
                        <a:rPr sz="850" spc="-10" dirty="0">
                          <a:solidFill>
                            <a:srgbClr val="221714"/>
                          </a:solidFill>
                          <a:latin typeface="Microsoft YaHei"/>
                          <a:cs typeface="Microsoft YaHei"/>
                        </a:rPr>
                        <a:t>Medium</a:t>
                      </a:r>
                      <a:r>
                        <a:rPr sz="850" spc="-45" dirty="0">
                          <a:solidFill>
                            <a:srgbClr val="221714"/>
                          </a:solidFill>
                          <a:latin typeface="Microsoft YaHei"/>
                          <a:cs typeface="Microsoft YaHei"/>
                        </a:rPr>
                        <a:t> </a:t>
                      </a:r>
                      <a:r>
                        <a:rPr sz="850" spc="-10" dirty="0">
                          <a:solidFill>
                            <a:srgbClr val="221714"/>
                          </a:solidFill>
                          <a:latin typeface="Microsoft YaHei"/>
                          <a:cs typeface="Microsoft YaHei"/>
                        </a:rPr>
                        <a:t>rolling,</a:t>
                      </a:r>
                      <a:r>
                        <a:rPr sz="850" spc="-40" dirty="0">
                          <a:solidFill>
                            <a:srgbClr val="221714"/>
                          </a:solidFill>
                          <a:latin typeface="Microsoft YaHei"/>
                          <a:cs typeface="Microsoft YaHei"/>
                        </a:rPr>
                        <a:t> </a:t>
                      </a:r>
                      <a:r>
                        <a:rPr sz="850" spc="-10" dirty="0">
                          <a:solidFill>
                            <a:srgbClr val="221714"/>
                          </a:solidFill>
                          <a:latin typeface="Microsoft YaHei"/>
                          <a:cs typeface="Microsoft YaHei"/>
                        </a:rPr>
                        <a:t>Finishingrolling</a:t>
                      </a:r>
                      <a:endParaRPr sz="850">
                        <a:latin typeface="Microsoft YaHei"/>
                        <a:cs typeface="Microsoft YaHei"/>
                      </a:endParaRPr>
                    </a:p>
                  </a:txBody>
                  <a:tcPr marL="0" marR="0" marT="800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4"/>
                  </a:ext>
                </a:extLst>
              </a:tr>
              <a:tr h="391160">
                <a:tc>
                  <a:txBody>
                    <a:bodyPr/>
                    <a:lstStyle/>
                    <a:p>
                      <a:pPr marL="52069">
                        <a:lnSpc>
                          <a:spcPct val="100000"/>
                        </a:lnSpc>
                        <a:spcBef>
                          <a:spcPts val="910"/>
                        </a:spcBef>
                      </a:pPr>
                      <a:r>
                        <a:rPr sz="1050" b="1" spc="-10" dirty="0">
                          <a:solidFill>
                            <a:srgbClr val="060001"/>
                          </a:solidFill>
                          <a:latin typeface="Microsoft YaHei"/>
                          <a:cs typeface="Microsoft YaHei"/>
                        </a:rPr>
                        <a:t>Thickness</a:t>
                      </a:r>
                      <a:endParaRPr sz="1050">
                        <a:latin typeface="Microsoft YaHei"/>
                        <a:cs typeface="Microsoft YaHei"/>
                      </a:endParaRPr>
                    </a:p>
                  </a:txBody>
                  <a:tcPr marL="0" marR="0" marT="11557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5565" marR="447675">
                        <a:lnSpc>
                          <a:spcPct val="107800"/>
                        </a:lnSpc>
                        <a:spcBef>
                          <a:spcPts val="355"/>
                        </a:spcBef>
                      </a:pPr>
                      <a:r>
                        <a:rPr sz="850" spc="-20" dirty="0">
                          <a:solidFill>
                            <a:srgbClr val="221714"/>
                          </a:solidFill>
                          <a:latin typeface="Microsoft YaHei"/>
                          <a:cs typeface="Microsoft YaHei"/>
                        </a:rPr>
                        <a:t>Heavy</a:t>
                      </a:r>
                      <a:r>
                        <a:rPr sz="850" spc="-10" dirty="0">
                          <a:solidFill>
                            <a:srgbClr val="221714"/>
                          </a:solidFill>
                          <a:latin typeface="Microsoft YaHei"/>
                          <a:cs typeface="Microsoft YaHei"/>
                        </a:rPr>
                        <a:t> gaugefoil: </a:t>
                      </a:r>
                      <a:r>
                        <a:rPr sz="850" spc="-20" dirty="0">
                          <a:solidFill>
                            <a:srgbClr val="221714"/>
                          </a:solidFill>
                          <a:latin typeface="Microsoft YaHei"/>
                          <a:cs typeface="Microsoft YaHei"/>
                        </a:rPr>
                        <a:t>0.1-</a:t>
                      </a:r>
                      <a:r>
                        <a:rPr sz="850" spc="-10" dirty="0">
                          <a:solidFill>
                            <a:srgbClr val="221714"/>
                          </a:solidFill>
                          <a:latin typeface="Microsoft YaHei"/>
                          <a:cs typeface="Microsoft YaHei"/>
                        </a:rPr>
                        <a:t>0.2mm;</a:t>
                      </a:r>
                      <a:r>
                        <a:rPr sz="850" spc="-5" dirty="0">
                          <a:solidFill>
                            <a:srgbClr val="221714"/>
                          </a:solidFill>
                          <a:latin typeface="Microsoft YaHei"/>
                          <a:cs typeface="Microsoft YaHei"/>
                        </a:rPr>
                        <a:t> </a:t>
                      </a:r>
                      <a:r>
                        <a:rPr sz="850" spc="-10" dirty="0">
                          <a:solidFill>
                            <a:srgbClr val="221714"/>
                          </a:solidFill>
                          <a:latin typeface="Microsoft YaHei"/>
                          <a:cs typeface="Microsoft YaHei"/>
                        </a:rPr>
                        <a:t>Medium gauge </a:t>
                      </a:r>
                      <a:r>
                        <a:rPr sz="850" spc="-20" dirty="0">
                          <a:solidFill>
                            <a:srgbClr val="221714"/>
                          </a:solidFill>
                          <a:latin typeface="Microsoft YaHei"/>
                          <a:cs typeface="Microsoft YaHei"/>
                        </a:rPr>
                        <a:t>foil:0.01-</a:t>
                      </a:r>
                      <a:r>
                        <a:rPr sz="850" spc="-10" dirty="0">
                          <a:solidFill>
                            <a:srgbClr val="221714"/>
                          </a:solidFill>
                          <a:latin typeface="Microsoft YaHei"/>
                          <a:cs typeface="Microsoft YaHei"/>
                        </a:rPr>
                        <a:t>0.1mm; Light</a:t>
                      </a:r>
                      <a:r>
                        <a:rPr sz="850" spc="-15" dirty="0">
                          <a:solidFill>
                            <a:srgbClr val="221714"/>
                          </a:solidFill>
                          <a:latin typeface="Microsoft YaHei"/>
                          <a:cs typeface="Microsoft YaHei"/>
                        </a:rPr>
                        <a:t> </a:t>
                      </a:r>
                      <a:r>
                        <a:rPr sz="850" spc="-10" dirty="0">
                          <a:solidFill>
                            <a:srgbClr val="221714"/>
                          </a:solidFill>
                          <a:latin typeface="Microsoft YaHei"/>
                          <a:cs typeface="Microsoft YaHei"/>
                        </a:rPr>
                        <a:t>gauge foil:</a:t>
                      </a:r>
                      <a:r>
                        <a:rPr sz="850" spc="-15" dirty="0">
                          <a:solidFill>
                            <a:srgbClr val="221714"/>
                          </a:solidFill>
                          <a:latin typeface="Microsoft YaHei"/>
                          <a:cs typeface="Microsoft YaHei"/>
                        </a:rPr>
                        <a:t> </a:t>
                      </a:r>
                      <a:r>
                        <a:rPr sz="850" spc="-20" dirty="0">
                          <a:solidFill>
                            <a:srgbClr val="221714"/>
                          </a:solidFill>
                          <a:latin typeface="Microsoft YaHei"/>
                          <a:cs typeface="Microsoft YaHei"/>
                        </a:rPr>
                        <a:t>0.005-</a:t>
                      </a:r>
                      <a:r>
                        <a:rPr sz="850" spc="-10" dirty="0">
                          <a:solidFill>
                            <a:srgbClr val="221714"/>
                          </a:solidFill>
                          <a:latin typeface="Microsoft YaHei"/>
                          <a:cs typeface="Microsoft YaHei"/>
                        </a:rPr>
                        <a:t>0.009mm</a:t>
                      </a:r>
                      <a:endParaRPr sz="850">
                        <a:latin typeface="Microsoft YaHei"/>
                        <a:cs typeface="Microsoft YaHei"/>
                      </a:endParaRPr>
                    </a:p>
                  </a:txBody>
                  <a:tcPr marL="0" marR="0" marT="450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5"/>
                  </a:ext>
                </a:extLst>
              </a:tr>
              <a:tr h="285115">
                <a:tc>
                  <a:txBody>
                    <a:bodyPr/>
                    <a:lstStyle/>
                    <a:p>
                      <a:pPr marL="52069">
                        <a:lnSpc>
                          <a:spcPct val="100000"/>
                        </a:lnSpc>
                        <a:spcBef>
                          <a:spcPts val="440"/>
                        </a:spcBef>
                      </a:pPr>
                      <a:r>
                        <a:rPr sz="1050" b="1" spc="-60" dirty="0">
                          <a:solidFill>
                            <a:srgbClr val="060001"/>
                          </a:solidFill>
                          <a:latin typeface="Microsoft YaHei"/>
                          <a:cs typeface="Microsoft YaHei"/>
                        </a:rPr>
                        <a:t>Commonly</a:t>
                      </a:r>
                      <a:r>
                        <a:rPr sz="1050" b="1" spc="-114" dirty="0">
                          <a:solidFill>
                            <a:srgbClr val="060001"/>
                          </a:solidFill>
                          <a:latin typeface="Microsoft YaHei"/>
                          <a:cs typeface="Microsoft YaHei"/>
                        </a:rPr>
                        <a:t> </a:t>
                      </a:r>
                      <a:r>
                        <a:rPr sz="1050" b="1" spc="-50" dirty="0">
                          <a:solidFill>
                            <a:srgbClr val="060001"/>
                          </a:solidFill>
                          <a:latin typeface="Microsoft YaHei"/>
                          <a:cs typeface="Microsoft YaHei"/>
                        </a:rPr>
                        <a:t>Used</a:t>
                      </a:r>
                      <a:r>
                        <a:rPr sz="1050" b="1" spc="-114" dirty="0">
                          <a:solidFill>
                            <a:srgbClr val="060001"/>
                          </a:solidFill>
                          <a:latin typeface="Microsoft YaHei"/>
                          <a:cs typeface="Microsoft YaHei"/>
                        </a:rPr>
                        <a:t> </a:t>
                      </a:r>
                      <a:r>
                        <a:rPr sz="1050" b="1" spc="-20" dirty="0">
                          <a:solidFill>
                            <a:srgbClr val="060001"/>
                          </a:solidFill>
                          <a:latin typeface="Microsoft YaHei"/>
                          <a:cs typeface="Microsoft YaHei"/>
                        </a:rPr>
                        <a:t>Types</a:t>
                      </a:r>
                      <a:endParaRPr sz="1050" dirty="0">
                        <a:latin typeface="Microsoft YaHei"/>
                        <a:cs typeface="Microsoft YaHei"/>
                      </a:endParaRPr>
                    </a:p>
                  </a:txBody>
                  <a:tcPr marL="0" marR="0" marT="558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5565">
                        <a:lnSpc>
                          <a:spcPct val="100000"/>
                        </a:lnSpc>
                        <a:spcBef>
                          <a:spcPts val="640"/>
                        </a:spcBef>
                      </a:pPr>
                      <a:r>
                        <a:rPr sz="850" dirty="0">
                          <a:solidFill>
                            <a:srgbClr val="221714"/>
                          </a:solidFill>
                          <a:latin typeface="Microsoft YaHei"/>
                          <a:cs typeface="Microsoft YaHei"/>
                        </a:rPr>
                        <a:t>Air</a:t>
                      </a:r>
                      <a:r>
                        <a:rPr sz="850" spc="-5" dirty="0">
                          <a:solidFill>
                            <a:srgbClr val="221714"/>
                          </a:solidFill>
                          <a:latin typeface="Microsoft YaHei"/>
                          <a:cs typeface="Microsoft YaHei"/>
                        </a:rPr>
                        <a:t> </a:t>
                      </a:r>
                      <a:r>
                        <a:rPr sz="850" spc="-10" dirty="0">
                          <a:solidFill>
                            <a:srgbClr val="221714"/>
                          </a:solidFill>
                          <a:latin typeface="Microsoft YaHei"/>
                          <a:cs typeface="Microsoft YaHei"/>
                        </a:rPr>
                        <a:t>conditioning</a:t>
                      </a:r>
                      <a:r>
                        <a:rPr sz="850" dirty="0">
                          <a:solidFill>
                            <a:srgbClr val="221714"/>
                          </a:solidFill>
                          <a:latin typeface="Microsoft YaHei"/>
                          <a:cs typeface="Microsoft YaHei"/>
                        </a:rPr>
                        <a:t> </a:t>
                      </a:r>
                      <a:r>
                        <a:rPr sz="850" spc="-10" dirty="0">
                          <a:solidFill>
                            <a:srgbClr val="221714"/>
                          </a:solidFill>
                          <a:latin typeface="Microsoft YaHei"/>
                          <a:cs typeface="Microsoft YaHei"/>
                        </a:rPr>
                        <a:t>foil,</a:t>
                      </a:r>
                      <a:r>
                        <a:rPr sz="850" spc="-5" dirty="0">
                          <a:solidFill>
                            <a:srgbClr val="221714"/>
                          </a:solidFill>
                          <a:latin typeface="Microsoft YaHei"/>
                          <a:cs typeface="Microsoft YaHei"/>
                        </a:rPr>
                        <a:t> </a:t>
                      </a:r>
                      <a:r>
                        <a:rPr sz="850" spc="-20" dirty="0">
                          <a:solidFill>
                            <a:srgbClr val="221714"/>
                          </a:solidFill>
                          <a:latin typeface="Microsoft YaHei"/>
                          <a:cs typeface="Microsoft YaHei"/>
                        </a:rPr>
                        <a:t>cigarette</a:t>
                      </a:r>
                      <a:r>
                        <a:rPr sz="850" dirty="0">
                          <a:solidFill>
                            <a:srgbClr val="221714"/>
                          </a:solidFill>
                          <a:latin typeface="Microsoft YaHei"/>
                          <a:cs typeface="Microsoft YaHei"/>
                        </a:rPr>
                        <a:t> </a:t>
                      </a:r>
                      <a:r>
                        <a:rPr sz="850" spc="-20" dirty="0">
                          <a:solidFill>
                            <a:srgbClr val="221714"/>
                          </a:solidFill>
                          <a:latin typeface="Microsoft YaHei"/>
                          <a:cs typeface="Microsoft YaHei"/>
                        </a:rPr>
                        <a:t>packaging</a:t>
                      </a:r>
                      <a:r>
                        <a:rPr sz="850" dirty="0">
                          <a:solidFill>
                            <a:srgbClr val="221714"/>
                          </a:solidFill>
                          <a:latin typeface="Microsoft YaHei"/>
                          <a:cs typeface="Microsoft YaHei"/>
                        </a:rPr>
                        <a:t> </a:t>
                      </a:r>
                      <a:r>
                        <a:rPr sz="850" spc="-10" dirty="0">
                          <a:solidFill>
                            <a:srgbClr val="221714"/>
                          </a:solidFill>
                          <a:latin typeface="Microsoft YaHei"/>
                          <a:cs typeface="Microsoft YaHei"/>
                        </a:rPr>
                        <a:t>foil,</a:t>
                      </a:r>
                      <a:r>
                        <a:rPr sz="850" spc="-5" dirty="0">
                          <a:solidFill>
                            <a:srgbClr val="221714"/>
                          </a:solidFill>
                          <a:latin typeface="Microsoft YaHei"/>
                          <a:cs typeface="Microsoft YaHei"/>
                        </a:rPr>
                        <a:t> </a:t>
                      </a:r>
                      <a:r>
                        <a:rPr sz="850" spc="-20" dirty="0">
                          <a:solidFill>
                            <a:srgbClr val="221714"/>
                          </a:solidFill>
                          <a:latin typeface="Microsoft YaHei"/>
                          <a:cs typeface="Microsoft YaHei"/>
                        </a:rPr>
                        <a:t>decorativefoil,</a:t>
                      </a:r>
                      <a:r>
                        <a:rPr sz="850" dirty="0">
                          <a:solidFill>
                            <a:srgbClr val="221714"/>
                          </a:solidFill>
                          <a:latin typeface="Microsoft YaHei"/>
                          <a:cs typeface="Microsoft YaHei"/>
                        </a:rPr>
                        <a:t> </a:t>
                      </a:r>
                      <a:r>
                        <a:rPr sz="850" spc="-10" dirty="0">
                          <a:solidFill>
                            <a:srgbClr val="221714"/>
                          </a:solidFill>
                          <a:latin typeface="Microsoft YaHei"/>
                          <a:cs typeface="Microsoft YaHei"/>
                        </a:rPr>
                        <a:t>cable</a:t>
                      </a:r>
                      <a:r>
                        <a:rPr sz="850" dirty="0">
                          <a:solidFill>
                            <a:srgbClr val="221714"/>
                          </a:solidFill>
                          <a:latin typeface="Microsoft YaHei"/>
                          <a:cs typeface="Microsoft YaHei"/>
                        </a:rPr>
                        <a:t> </a:t>
                      </a:r>
                      <a:r>
                        <a:rPr sz="850" spc="-20" dirty="0">
                          <a:solidFill>
                            <a:srgbClr val="221714"/>
                          </a:solidFill>
                          <a:latin typeface="Microsoft YaHei"/>
                          <a:cs typeface="Microsoft YaHei"/>
                        </a:rPr>
                        <a:t>foil</a:t>
                      </a:r>
                      <a:endParaRPr sz="850" dirty="0">
                        <a:latin typeface="Microsoft YaHei"/>
                        <a:cs typeface="Microsoft YaHei"/>
                      </a:endParaRPr>
                    </a:p>
                  </a:txBody>
                  <a:tcPr marL="0" marR="0" marT="812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vMerge="1">
                  <a:txBody>
                    <a:bodyPr/>
                    <a:lstStyle/>
                    <a:p>
                      <a:endParaRPr/>
                    </a:p>
                  </a:txBody>
                  <a:tcPr marL="0" marR="0" marT="0" marB="0">
                    <a:lnL w="6350">
                      <a:solidFill>
                        <a:srgbClr val="060001"/>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6"/>
                  </a:ext>
                </a:extLst>
              </a:tr>
            </a:tbl>
          </a:graphicData>
        </a:graphic>
      </p:graphicFrame>
      <p:pic>
        <p:nvPicPr>
          <p:cNvPr id="17" name="object 17"/>
          <p:cNvPicPr/>
          <p:nvPr/>
        </p:nvPicPr>
        <p:blipFill>
          <a:blip r:embed="rId4" cstate="print"/>
          <a:stretch>
            <a:fillRect/>
          </a:stretch>
        </p:blipFill>
        <p:spPr>
          <a:xfrm>
            <a:off x="318058" y="3411601"/>
            <a:ext cx="4038904" cy="3205010"/>
          </a:xfrm>
          <a:prstGeom prst="rect">
            <a:avLst/>
          </a:prstGeom>
        </p:spPr>
      </p:pic>
      <p:pic>
        <p:nvPicPr>
          <p:cNvPr id="18" name="object 18"/>
          <p:cNvPicPr/>
          <p:nvPr/>
        </p:nvPicPr>
        <p:blipFill>
          <a:blip r:embed="rId5" cstate="print"/>
          <a:stretch>
            <a:fillRect/>
          </a:stretch>
        </p:blipFill>
        <p:spPr>
          <a:xfrm>
            <a:off x="318058" y="6786804"/>
            <a:ext cx="3204997" cy="3205010"/>
          </a:xfrm>
          <a:prstGeom prst="rect">
            <a:avLst/>
          </a:prstGeom>
        </p:spPr>
      </p:pic>
      <p:pic>
        <p:nvPicPr>
          <p:cNvPr id="19" name="object 19"/>
          <p:cNvPicPr/>
          <p:nvPr/>
        </p:nvPicPr>
        <p:blipFill>
          <a:blip r:embed="rId6" cstate="print"/>
          <a:stretch>
            <a:fillRect/>
          </a:stretch>
        </p:blipFill>
        <p:spPr>
          <a:xfrm>
            <a:off x="3601605" y="6786804"/>
            <a:ext cx="3641407" cy="3205010"/>
          </a:xfrm>
          <a:prstGeom prst="rect">
            <a:avLst/>
          </a:prstGeom>
        </p:spPr>
      </p:pic>
      <p:sp>
        <p:nvSpPr>
          <p:cNvPr id="20" name="Elipse 19">
            <a:extLst>
              <a:ext uri="{FF2B5EF4-FFF2-40B4-BE49-F238E27FC236}">
                <a16:creationId xmlns:a16="http://schemas.microsoft.com/office/drawing/2014/main" id="{04B810C7-08AC-319B-A1A3-8D4032DCC6B4}"/>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1348" y="1540756"/>
            <a:ext cx="1857108" cy="1529383"/>
          </a:xfrm>
          <a:prstGeom prst="rect">
            <a:avLst/>
          </a:prstGeom>
        </p:spPr>
      </p:pic>
      <p:sp>
        <p:nvSpPr>
          <p:cNvPr id="5" name="object 5"/>
          <p:cNvSpPr txBox="1">
            <a:spLocks noGrp="1"/>
          </p:cNvSpPr>
          <p:nvPr>
            <p:ph type="title"/>
          </p:nvPr>
        </p:nvSpPr>
        <p:spPr>
          <a:xfrm>
            <a:off x="9695" y="329585"/>
            <a:ext cx="2869565" cy="287258"/>
          </a:xfrm>
          <a:prstGeom prst="rect">
            <a:avLst/>
          </a:prstGeom>
        </p:spPr>
        <p:txBody>
          <a:bodyPr vert="horz" wrap="square" lIns="0" tIns="17780" rIns="0" bIns="0" rtlCol="0">
            <a:spAutoFit/>
          </a:bodyPr>
          <a:lstStyle/>
          <a:p>
            <a:pPr marL="621665">
              <a:lnSpc>
                <a:spcPts val="2135"/>
              </a:lnSpc>
            </a:pPr>
            <a:r>
              <a:rPr sz="1800" b="1" dirty="0">
                <a:solidFill>
                  <a:srgbClr val="414142"/>
                </a:solidFill>
                <a:latin typeface="Microsoft YaHei"/>
                <a:cs typeface="Microsoft YaHei"/>
              </a:rPr>
              <a:t>Aluminum</a:t>
            </a:r>
            <a:r>
              <a:rPr sz="1800" b="1" spc="295" dirty="0">
                <a:solidFill>
                  <a:srgbClr val="414142"/>
                </a:solidFill>
                <a:latin typeface="Microsoft YaHei"/>
                <a:cs typeface="Microsoft YaHei"/>
              </a:rPr>
              <a:t> </a:t>
            </a:r>
            <a:r>
              <a:rPr sz="1800" b="1" dirty="0">
                <a:solidFill>
                  <a:srgbClr val="414142"/>
                </a:solidFill>
                <a:latin typeface="Microsoft YaHei"/>
                <a:cs typeface="Microsoft YaHei"/>
              </a:rPr>
              <a:t>Flat</a:t>
            </a:r>
            <a:r>
              <a:rPr sz="1800" b="1" spc="295" dirty="0">
                <a:solidFill>
                  <a:srgbClr val="414142"/>
                </a:solidFill>
                <a:latin typeface="Microsoft YaHei"/>
                <a:cs typeface="Microsoft YaHei"/>
              </a:rPr>
              <a:t> </a:t>
            </a:r>
            <a:r>
              <a:rPr sz="1800" b="1" spc="-25" dirty="0">
                <a:solidFill>
                  <a:srgbClr val="414142"/>
                </a:solidFill>
                <a:latin typeface="Microsoft YaHei"/>
                <a:cs typeface="Microsoft YaHei"/>
              </a:rPr>
              <a:t>Bar</a:t>
            </a:r>
            <a:endParaRPr sz="1800" dirty="0">
              <a:latin typeface="Microsoft YaHei"/>
              <a:cs typeface="Microsoft YaHei"/>
            </a:endParaRPr>
          </a:p>
        </p:txBody>
      </p:sp>
      <p:sp>
        <p:nvSpPr>
          <p:cNvPr id="15" name="object 15"/>
          <p:cNvSpPr/>
          <p:nvPr/>
        </p:nvSpPr>
        <p:spPr>
          <a:xfrm>
            <a:off x="322630" y="1164437"/>
            <a:ext cx="1856105" cy="2240915"/>
          </a:xfrm>
          <a:custGeom>
            <a:avLst/>
            <a:gdLst/>
            <a:ahLst/>
            <a:cxnLst/>
            <a:rect l="l" t="t" r="r" b="b"/>
            <a:pathLst>
              <a:path w="1856105" h="2240915">
                <a:moveTo>
                  <a:pt x="0" y="2240292"/>
                </a:moveTo>
                <a:lnTo>
                  <a:pt x="1855838" y="2240292"/>
                </a:lnTo>
                <a:lnTo>
                  <a:pt x="1855838" y="0"/>
                </a:lnTo>
                <a:lnTo>
                  <a:pt x="0" y="0"/>
                </a:lnTo>
                <a:lnTo>
                  <a:pt x="0" y="2240292"/>
                </a:lnTo>
                <a:close/>
              </a:path>
            </a:pathLst>
          </a:custGeom>
          <a:ln w="6350">
            <a:solidFill>
              <a:srgbClr val="414142"/>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322618" y="3567531"/>
            <a:ext cx="2243721" cy="2548280"/>
          </a:xfrm>
          <a:prstGeom prst="rect">
            <a:avLst/>
          </a:prstGeom>
        </p:spPr>
      </p:pic>
      <p:pic>
        <p:nvPicPr>
          <p:cNvPr id="17" name="object 17"/>
          <p:cNvPicPr/>
          <p:nvPr/>
        </p:nvPicPr>
        <p:blipFill>
          <a:blip r:embed="rId4" cstate="print"/>
          <a:stretch>
            <a:fillRect/>
          </a:stretch>
        </p:blipFill>
        <p:spPr>
          <a:xfrm>
            <a:off x="322618" y="6287516"/>
            <a:ext cx="4181602" cy="3704297"/>
          </a:xfrm>
          <a:prstGeom prst="rect">
            <a:avLst/>
          </a:prstGeom>
        </p:spPr>
      </p:pic>
      <p:pic>
        <p:nvPicPr>
          <p:cNvPr id="18" name="object 18"/>
          <p:cNvPicPr/>
          <p:nvPr/>
        </p:nvPicPr>
        <p:blipFill>
          <a:blip r:embed="rId5" cstate="print"/>
          <a:stretch>
            <a:fillRect/>
          </a:stretch>
        </p:blipFill>
        <p:spPr>
          <a:xfrm>
            <a:off x="4606391" y="6287516"/>
            <a:ext cx="2635542" cy="1798980"/>
          </a:xfrm>
          <a:prstGeom prst="rect">
            <a:avLst/>
          </a:prstGeom>
        </p:spPr>
      </p:pic>
      <p:pic>
        <p:nvPicPr>
          <p:cNvPr id="19" name="object 19"/>
          <p:cNvPicPr/>
          <p:nvPr/>
        </p:nvPicPr>
        <p:blipFill>
          <a:blip r:embed="rId6" cstate="print"/>
          <a:stretch>
            <a:fillRect/>
          </a:stretch>
        </p:blipFill>
        <p:spPr>
          <a:xfrm>
            <a:off x="4606391" y="8194256"/>
            <a:ext cx="2635542" cy="1796110"/>
          </a:xfrm>
          <a:prstGeom prst="rect">
            <a:avLst/>
          </a:prstGeom>
        </p:spPr>
      </p:pic>
      <p:pic>
        <p:nvPicPr>
          <p:cNvPr id="20" name="object 20"/>
          <p:cNvPicPr/>
          <p:nvPr/>
        </p:nvPicPr>
        <p:blipFill>
          <a:blip r:embed="rId7" cstate="print"/>
          <a:stretch>
            <a:fillRect/>
          </a:stretch>
        </p:blipFill>
        <p:spPr>
          <a:xfrm>
            <a:off x="2657982" y="3567531"/>
            <a:ext cx="2243721" cy="2548280"/>
          </a:xfrm>
          <a:prstGeom prst="rect">
            <a:avLst/>
          </a:prstGeom>
        </p:spPr>
      </p:pic>
      <p:pic>
        <p:nvPicPr>
          <p:cNvPr id="21" name="object 21"/>
          <p:cNvPicPr/>
          <p:nvPr/>
        </p:nvPicPr>
        <p:blipFill>
          <a:blip r:embed="rId8" cstate="print"/>
          <a:stretch>
            <a:fillRect/>
          </a:stretch>
        </p:blipFill>
        <p:spPr>
          <a:xfrm>
            <a:off x="4993360" y="3567531"/>
            <a:ext cx="2242159" cy="2548280"/>
          </a:xfrm>
          <a:prstGeom prst="rect">
            <a:avLst/>
          </a:prstGeom>
        </p:spPr>
      </p:pic>
      <p:graphicFrame>
        <p:nvGraphicFramePr>
          <p:cNvPr id="22" name="object 22"/>
          <p:cNvGraphicFramePr>
            <a:graphicFrameLocks noGrp="1"/>
          </p:cNvGraphicFramePr>
          <p:nvPr/>
        </p:nvGraphicFramePr>
        <p:xfrm>
          <a:off x="2226551" y="1157668"/>
          <a:ext cx="5002529" cy="2238373"/>
        </p:xfrm>
        <a:graphic>
          <a:graphicData uri="http://schemas.openxmlformats.org/drawingml/2006/table">
            <a:tbl>
              <a:tblPr firstRow="1" bandRow="1">
                <a:tableStyleId>{2D5ABB26-0587-4C30-8999-92F81FD0307C}</a:tableStyleId>
              </a:tblPr>
              <a:tblGrid>
                <a:gridCol w="1241425">
                  <a:extLst>
                    <a:ext uri="{9D8B030D-6E8A-4147-A177-3AD203B41FA5}">
                      <a16:colId xmlns:a16="http://schemas.microsoft.com/office/drawing/2014/main" val="20000"/>
                    </a:ext>
                  </a:extLst>
                </a:gridCol>
                <a:gridCol w="3761104">
                  <a:extLst>
                    <a:ext uri="{9D8B030D-6E8A-4147-A177-3AD203B41FA5}">
                      <a16:colId xmlns:a16="http://schemas.microsoft.com/office/drawing/2014/main" val="20001"/>
                    </a:ext>
                  </a:extLst>
                </a:gridCol>
              </a:tblGrid>
              <a:tr h="281940">
                <a:tc gridSpan="2">
                  <a:txBody>
                    <a:bodyPr/>
                    <a:lstStyle/>
                    <a:p>
                      <a:pPr algn="ctr">
                        <a:lnSpc>
                          <a:spcPts val="1905"/>
                        </a:lnSpc>
                      </a:pPr>
                      <a:r>
                        <a:rPr sz="1600" b="1" dirty="0">
                          <a:solidFill>
                            <a:srgbClr val="221714"/>
                          </a:solidFill>
                          <a:latin typeface="Microsoft YaHei"/>
                          <a:cs typeface="Microsoft YaHei"/>
                        </a:rPr>
                        <a:t>Aluminium</a:t>
                      </a:r>
                      <a:r>
                        <a:rPr sz="1600" b="1" spc="55" dirty="0">
                          <a:solidFill>
                            <a:srgbClr val="221714"/>
                          </a:solidFill>
                          <a:latin typeface="Microsoft YaHei"/>
                          <a:cs typeface="Microsoft YaHei"/>
                        </a:rPr>
                        <a:t> </a:t>
                      </a:r>
                      <a:r>
                        <a:rPr sz="1600" b="1" dirty="0">
                          <a:solidFill>
                            <a:srgbClr val="221714"/>
                          </a:solidFill>
                          <a:latin typeface="Microsoft YaHei"/>
                          <a:cs typeface="Microsoft YaHei"/>
                        </a:rPr>
                        <a:t>Flat</a:t>
                      </a:r>
                      <a:r>
                        <a:rPr sz="1600" b="1" spc="55" dirty="0">
                          <a:solidFill>
                            <a:srgbClr val="221714"/>
                          </a:solidFill>
                          <a:latin typeface="Microsoft YaHei"/>
                          <a:cs typeface="Microsoft YaHei"/>
                        </a:rPr>
                        <a:t> </a:t>
                      </a:r>
                      <a:r>
                        <a:rPr sz="1600" b="1" spc="-25" dirty="0">
                          <a:solidFill>
                            <a:srgbClr val="221714"/>
                          </a:solidFill>
                          <a:latin typeface="Microsoft YaHei"/>
                          <a:cs typeface="Microsoft YaHei"/>
                        </a:rPr>
                        <a:t>Bar</a:t>
                      </a:r>
                      <a:endParaRPr sz="1600">
                        <a:latin typeface="Microsoft YaHei"/>
                        <a:cs typeface="Microsoft YaHei"/>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81305">
                <a:tc>
                  <a:txBody>
                    <a:bodyPr/>
                    <a:lstStyle/>
                    <a:p>
                      <a:pPr marL="62230">
                        <a:lnSpc>
                          <a:spcPct val="100000"/>
                        </a:lnSpc>
                        <a:spcBef>
                          <a:spcPts val="160"/>
                        </a:spcBef>
                      </a:pPr>
                      <a:r>
                        <a:rPr sz="1300" b="1" spc="-10" dirty="0">
                          <a:solidFill>
                            <a:srgbClr val="060001"/>
                          </a:solidFill>
                          <a:latin typeface="Microsoft YaHei"/>
                          <a:cs typeface="Microsoft YaHei"/>
                        </a:rPr>
                        <a:t>Standard</a:t>
                      </a:r>
                      <a:endParaRPr sz="1300">
                        <a:latin typeface="Microsoft YaHei"/>
                        <a:cs typeface="Microsoft YaHei"/>
                      </a:endParaRPr>
                    </a:p>
                  </a:txBody>
                  <a:tcPr marL="0" marR="0" marT="203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90170">
                        <a:lnSpc>
                          <a:spcPct val="100000"/>
                        </a:lnSpc>
                        <a:spcBef>
                          <a:spcPts val="610"/>
                        </a:spcBef>
                      </a:pPr>
                      <a:r>
                        <a:rPr sz="850" dirty="0">
                          <a:solidFill>
                            <a:srgbClr val="221714"/>
                          </a:solidFill>
                          <a:latin typeface="Microsoft YaHei"/>
                          <a:cs typeface="Microsoft YaHei"/>
                        </a:rPr>
                        <a:t>GB、JIS、ASTM、EN、DIN、GB/T</a:t>
                      </a:r>
                      <a:r>
                        <a:rPr sz="850" spc="140" dirty="0">
                          <a:solidFill>
                            <a:srgbClr val="221714"/>
                          </a:solidFill>
                          <a:latin typeface="Microsoft YaHei"/>
                          <a:cs typeface="Microsoft YaHei"/>
                        </a:rPr>
                        <a:t>  </a:t>
                      </a:r>
                      <a:r>
                        <a:rPr sz="850" dirty="0">
                          <a:solidFill>
                            <a:srgbClr val="221714"/>
                          </a:solidFill>
                          <a:latin typeface="Microsoft YaHei"/>
                          <a:cs typeface="Microsoft YaHei"/>
                        </a:rPr>
                        <a:t>5585.2-</a:t>
                      </a:r>
                      <a:r>
                        <a:rPr sz="850" spc="-20" dirty="0">
                          <a:solidFill>
                            <a:srgbClr val="221714"/>
                          </a:solidFill>
                          <a:latin typeface="Microsoft YaHei"/>
                          <a:cs typeface="Microsoft YaHei"/>
                        </a:rPr>
                        <a:t>2005</a:t>
                      </a:r>
                      <a:endParaRPr sz="850">
                        <a:latin typeface="Microsoft YaHei"/>
                        <a:cs typeface="Microsoft YaHei"/>
                      </a:endParaRPr>
                    </a:p>
                  </a:txBody>
                  <a:tcPr marL="0" marR="0" marT="7747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1"/>
                  </a:ext>
                </a:extLst>
              </a:tr>
              <a:tr h="416559">
                <a:tc>
                  <a:txBody>
                    <a:bodyPr/>
                    <a:lstStyle/>
                    <a:p>
                      <a:pPr marL="62230">
                        <a:lnSpc>
                          <a:spcPct val="100000"/>
                        </a:lnSpc>
                        <a:spcBef>
                          <a:spcPts val="830"/>
                        </a:spcBef>
                      </a:pPr>
                      <a:r>
                        <a:rPr sz="1300" b="1" spc="-10" dirty="0">
                          <a:solidFill>
                            <a:srgbClr val="060001"/>
                          </a:solidFill>
                          <a:latin typeface="Microsoft YaHei"/>
                          <a:cs typeface="Microsoft YaHei"/>
                        </a:rPr>
                        <a:t>Material</a:t>
                      </a:r>
                      <a:endParaRPr sz="1300">
                        <a:latin typeface="Microsoft YaHei"/>
                        <a:cs typeface="Microsoft YaHei"/>
                      </a:endParaRPr>
                    </a:p>
                  </a:txBody>
                  <a:tcPr marL="0" marR="0" marT="10541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90170">
                        <a:lnSpc>
                          <a:spcPct val="100000"/>
                        </a:lnSpc>
                        <a:spcBef>
                          <a:spcPts val="645"/>
                        </a:spcBef>
                      </a:pPr>
                      <a:r>
                        <a:rPr sz="850" spc="-10" dirty="0">
                          <a:solidFill>
                            <a:srgbClr val="221714"/>
                          </a:solidFill>
                          <a:latin typeface="Microsoft YaHei"/>
                          <a:cs typeface="Microsoft YaHei"/>
                        </a:rPr>
                        <a:t>1050,1060,1070,1100,1200,2A21,3003,5052,5083,6061.</a:t>
                      </a:r>
                      <a:endParaRPr sz="850">
                        <a:latin typeface="Microsoft YaHei"/>
                        <a:cs typeface="Microsoft YaHei"/>
                      </a:endParaRPr>
                    </a:p>
                    <a:p>
                      <a:pPr marL="90170">
                        <a:lnSpc>
                          <a:spcPct val="100000"/>
                        </a:lnSpc>
                        <a:spcBef>
                          <a:spcPts val="334"/>
                        </a:spcBef>
                      </a:pPr>
                      <a:r>
                        <a:rPr sz="850" spc="-10" dirty="0">
                          <a:solidFill>
                            <a:srgbClr val="221714"/>
                          </a:solidFill>
                          <a:latin typeface="Microsoft YaHei"/>
                          <a:cs typeface="Microsoft YaHei"/>
                        </a:rPr>
                        <a:t>6082,8011,etc.</a:t>
                      </a:r>
                      <a:endParaRPr sz="850">
                        <a:latin typeface="Microsoft YaHei"/>
                        <a:cs typeface="Microsoft YaHei"/>
                      </a:endParaRPr>
                    </a:p>
                  </a:txBody>
                  <a:tcPr marL="0" marR="0" marT="819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2"/>
                  </a:ext>
                </a:extLst>
              </a:tr>
              <a:tr h="282575">
                <a:tc>
                  <a:txBody>
                    <a:bodyPr/>
                    <a:lstStyle/>
                    <a:p>
                      <a:pPr marL="62230">
                        <a:lnSpc>
                          <a:spcPct val="100000"/>
                        </a:lnSpc>
                        <a:spcBef>
                          <a:spcPts val="200"/>
                        </a:spcBef>
                      </a:pPr>
                      <a:r>
                        <a:rPr sz="1300" b="1" spc="-10" dirty="0">
                          <a:solidFill>
                            <a:srgbClr val="060001"/>
                          </a:solidFill>
                          <a:latin typeface="Microsoft YaHei"/>
                          <a:cs typeface="Microsoft YaHei"/>
                        </a:rPr>
                        <a:t>Width</a:t>
                      </a:r>
                      <a:endParaRPr sz="1300">
                        <a:latin typeface="Microsoft YaHei"/>
                        <a:cs typeface="Microsoft YaHei"/>
                      </a:endParaRPr>
                    </a:p>
                  </a:txBody>
                  <a:tcPr marL="0" marR="0" marT="254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90170">
                        <a:lnSpc>
                          <a:spcPct val="100000"/>
                        </a:lnSpc>
                        <a:spcBef>
                          <a:spcPts val="650"/>
                        </a:spcBef>
                      </a:pPr>
                      <a:r>
                        <a:rPr sz="850" dirty="0">
                          <a:solidFill>
                            <a:srgbClr val="221714"/>
                          </a:solidFill>
                          <a:latin typeface="Microsoft YaHei"/>
                          <a:cs typeface="Microsoft YaHei"/>
                        </a:rPr>
                        <a:t>20-</a:t>
                      </a:r>
                      <a:r>
                        <a:rPr sz="850" spc="-10" dirty="0">
                          <a:solidFill>
                            <a:srgbClr val="221714"/>
                          </a:solidFill>
                          <a:latin typeface="Microsoft YaHei"/>
                          <a:cs typeface="Microsoft YaHei"/>
                        </a:rPr>
                        <a:t>200mm</a:t>
                      </a:r>
                      <a:endParaRPr sz="850">
                        <a:latin typeface="Microsoft YaHei"/>
                        <a:cs typeface="Microsoft YaHei"/>
                      </a:endParaRPr>
                    </a:p>
                  </a:txBody>
                  <a:tcPr marL="0" marR="0" marT="825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3"/>
                  </a:ext>
                </a:extLst>
              </a:tr>
              <a:tr h="283210">
                <a:tc>
                  <a:txBody>
                    <a:bodyPr/>
                    <a:lstStyle/>
                    <a:p>
                      <a:pPr marL="62230">
                        <a:lnSpc>
                          <a:spcPct val="100000"/>
                        </a:lnSpc>
                        <a:spcBef>
                          <a:spcPts val="200"/>
                        </a:spcBef>
                      </a:pPr>
                      <a:r>
                        <a:rPr sz="1300" b="1" spc="-10" dirty="0">
                          <a:solidFill>
                            <a:srgbClr val="060001"/>
                          </a:solidFill>
                          <a:latin typeface="Microsoft YaHei"/>
                          <a:cs typeface="Microsoft YaHei"/>
                        </a:rPr>
                        <a:t>Length</a:t>
                      </a:r>
                      <a:endParaRPr sz="1300">
                        <a:latin typeface="Microsoft YaHei"/>
                        <a:cs typeface="Microsoft YaHei"/>
                      </a:endParaRPr>
                    </a:p>
                  </a:txBody>
                  <a:tcPr marL="0" marR="0" marT="254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90170">
                        <a:lnSpc>
                          <a:spcPct val="100000"/>
                        </a:lnSpc>
                        <a:spcBef>
                          <a:spcPts val="650"/>
                        </a:spcBef>
                      </a:pPr>
                      <a:r>
                        <a:rPr sz="850" dirty="0">
                          <a:solidFill>
                            <a:srgbClr val="221714"/>
                          </a:solidFill>
                          <a:latin typeface="Microsoft YaHei"/>
                          <a:cs typeface="Microsoft YaHei"/>
                        </a:rPr>
                        <a:t>20-</a:t>
                      </a:r>
                      <a:r>
                        <a:rPr sz="850" spc="-10" dirty="0">
                          <a:solidFill>
                            <a:srgbClr val="221714"/>
                          </a:solidFill>
                          <a:latin typeface="Microsoft YaHei"/>
                          <a:cs typeface="Microsoft YaHei"/>
                        </a:rPr>
                        <a:t>300mm</a:t>
                      </a:r>
                      <a:endParaRPr sz="850">
                        <a:latin typeface="Microsoft YaHei"/>
                        <a:cs typeface="Microsoft YaHei"/>
                      </a:endParaRPr>
                    </a:p>
                  </a:txBody>
                  <a:tcPr marL="0" marR="0" marT="825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4"/>
                  </a:ext>
                </a:extLst>
              </a:tr>
              <a:tr h="282575">
                <a:tc>
                  <a:txBody>
                    <a:bodyPr/>
                    <a:lstStyle/>
                    <a:p>
                      <a:pPr marL="62230">
                        <a:lnSpc>
                          <a:spcPct val="100000"/>
                        </a:lnSpc>
                        <a:spcBef>
                          <a:spcPts val="200"/>
                        </a:spcBef>
                      </a:pPr>
                      <a:r>
                        <a:rPr sz="1300" b="1" spc="-10" dirty="0">
                          <a:solidFill>
                            <a:srgbClr val="060001"/>
                          </a:solidFill>
                          <a:latin typeface="Microsoft YaHei"/>
                          <a:cs typeface="Microsoft YaHei"/>
                        </a:rPr>
                        <a:t>Thickness</a:t>
                      </a:r>
                      <a:endParaRPr sz="1300">
                        <a:latin typeface="Microsoft YaHei"/>
                        <a:cs typeface="Microsoft YaHei"/>
                      </a:endParaRPr>
                    </a:p>
                  </a:txBody>
                  <a:tcPr marL="0" marR="0" marT="254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90170">
                        <a:lnSpc>
                          <a:spcPct val="100000"/>
                        </a:lnSpc>
                        <a:spcBef>
                          <a:spcPts val="650"/>
                        </a:spcBef>
                      </a:pPr>
                      <a:r>
                        <a:rPr sz="850" dirty="0">
                          <a:solidFill>
                            <a:srgbClr val="221714"/>
                          </a:solidFill>
                          <a:latin typeface="Microsoft YaHei"/>
                          <a:cs typeface="Microsoft YaHei"/>
                        </a:rPr>
                        <a:t>0.35-</a:t>
                      </a:r>
                      <a:r>
                        <a:rPr sz="850" spc="-10" dirty="0">
                          <a:solidFill>
                            <a:srgbClr val="221714"/>
                          </a:solidFill>
                          <a:latin typeface="Microsoft YaHei"/>
                          <a:cs typeface="Microsoft YaHei"/>
                        </a:rPr>
                        <a:t>1.5mm</a:t>
                      </a:r>
                      <a:endParaRPr sz="850">
                        <a:latin typeface="Microsoft YaHei"/>
                        <a:cs typeface="Microsoft YaHei"/>
                      </a:endParaRPr>
                    </a:p>
                  </a:txBody>
                  <a:tcPr marL="0" marR="0" marT="825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5"/>
                  </a:ext>
                </a:extLst>
              </a:tr>
              <a:tr h="410209">
                <a:tc>
                  <a:txBody>
                    <a:bodyPr/>
                    <a:lstStyle/>
                    <a:p>
                      <a:pPr marL="62230">
                        <a:lnSpc>
                          <a:spcPct val="100000"/>
                        </a:lnSpc>
                        <a:spcBef>
                          <a:spcPts val="805"/>
                        </a:spcBef>
                      </a:pPr>
                      <a:r>
                        <a:rPr sz="1300" b="1" spc="-10" dirty="0">
                          <a:solidFill>
                            <a:srgbClr val="060001"/>
                          </a:solidFill>
                          <a:latin typeface="Microsoft YaHei"/>
                          <a:cs typeface="Microsoft YaHei"/>
                        </a:rPr>
                        <a:t>Application</a:t>
                      </a:r>
                      <a:endParaRPr sz="1300">
                        <a:latin typeface="Microsoft YaHei"/>
                        <a:cs typeface="Microsoft YaHei"/>
                      </a:endParaRPr>
                    </a:p>
                  </a:txBody>
                  <a:tcPr marL="0" marR="0" marT="1022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90170" marR="196215" indent="-635">
                        <a:lnSpc>
                          <a:spcPct val="132800"/>
                        </a:lnSpc>
                        <a:spcBef>
                          <a:spcPts val="180"/>
                        </a:spcBef>
                      </a:pPr>
                      <a:r>
                        <a:rPr sz="850" dirty="0">
                          <a:solidFill>
                            <a:srgbClr val="221714"/>
                          </a:solidFill>
                          <a:latin typeface="Microsoft YaHei"/>
                          <a:cs typeface="Microsoft YaHei"/>
                        </a:rPr>
                        <a:t>Widely</a:t>
                      </a:r>
                      <a:r>
                        <a:rPr sz="850" spc="100" dirty="0">
                          <a:solidFill>
                            <a:srgbClr val="221714"/>
                          </a:solidFill>
                          <a:latin typeface="Microsoft YaHei"/>
                          <a:cs typeface="Microsoft YaHei"/>
                        </a:rPr>
                        <a:t> </a:t>
                      </a:r>
                      <a:r>
                        <a:rPr sz="850" dirty="0">
                          <a:solidFill>
                            <a:srgbClr val="221714"/>
                          </a:solidFill>
                          <a:latin typeface="Microsoft YaHei"/>
                          <a:cs typeface="Microsoft YaHei"/>
                        </a:rPr>
                        <a:t>used</a:t>
                      </a:r>
                      <a:r>
                        <a:rPr sz="850" spc="100" dirty="0">
                          <a:solidFill>
                            <a:srgbClr val="221714"/>
                          </a:solidFill>
                          <a:latin typeface="Microsoft YaHei"/>
                          <a:cs typeface="Microsoft YaHei"/>
                        </a:rPr>
                        <a:t> </a:t>
                      </a:r>
                      <a:r>
                        <a:rPr sz="850" dirty="0">
                          <a:solidFill>
                            <a:srgbClr val="221714"/>
                          </a:solidFill>
                          <a:latin typeface="Microsoft YaHei"/>
                          <a:cs typeface="Microsoft YaHei"/>
                        </a:rPr>
                        <a:t>in</a:t>
                      </a:r>
                      <a:r>
                        <a:rPr sz="850" spc="105" dirty="0">
                          <a:solidFill>
                            <a:srgbClr val="221714"/>
                          </a:solidFill>
                          <a:latin typeface="Microsoft YaHei"/>
                          <a:cs typeface="Microsoft YaHei"/>
                        </a:rPr>
                        <a:t> </a:t>
                      </a:r>
                      <a:r>
                        <a:rPr sz="850" dirty="0">
                          <a:solidFill>
                            <a:srgbClr val="221714"/>
                          </a:solidFill>
                          <a:latin typeface="Microsoft YaHei"/>
                          <a:cs typeface="Microsoft YaHei"/>
                        </a:rPr>
                        <a:t>building</a:t>
                      </a:r>
                      <a:r>
                        <a:rPr sz="850" spc="100" dirty="0">
                          <a:solidFill>
                            <a:srgbClr val="221714"/>
                          </a:solidFill>
                          <a:latin typeface="Microsoft YaHei"/>
                          <a:cs typeface="Microsoft YaHei"/>
                        </a:rPr>
                        <a:t> </a:t>
                      </a:r>
                      <a:r>
                        <a:rPr sz="850" dirty="0">
                          <a:solidFill>
                            <a:srgbClr val="221714"/>
                          </a:solidFill>
                          <a:latin typeface="Microsoft YaHei"/>
                          <a:cs typeface="Microsoft YaHei"/>
                        </a:rPr>
                        <a:t>profiles,</a:t>
                      </a:r>
                      <a:r>
                        <a:rPr sz="850" spc="105" dirty="0">
                          <a:solidFill>
                            <a:srgbClr val="221714"/>
                          </a:solidFill>
                          <a:latin typeface="Microsoft YaHei"/>
                          <a:cs typeface="Microsoft YaHei"/>
                        </a:rPr>
                        <a:t> </a:t>
                      </a:r>
                      <a:r>
                        <a:rPr sz="850" dirty="0">
                          <a:solidFill>
                            <a:srgbClr val="221714"/>
                          </a:solidFill>
                          <a:latin typeface="Microsoft YaHei"/>
                          <a:cs typeface="Microsoft YaHei"/>
                        </a:rPr>
                        <a:t>irrigation</a:t>
                      </a:r>
                      <a:r>
                        <a:rPr sz="850" spc="100" dirty="0">
                          <a:solidFill>
                            <a:srgbClr val="221714"/>
                          </a:solidFill>
                          <a:latin typeface="Microsoft YaHei"/>
                          <a:cs typeface="Microsoft YaHei"/>
                        </a:rPr>
                        <a:t> </a:t>
                      </a:r>
                      <a:r>
                        <a:rPr sz="850" dirty="0">
                          <a:solidFill>
                            <a:srgbClr val="221714"/>
                          </a:solidFill>
                          <a:latin typeface="Microsoft YaHei"/>
                          <a:cs typeface="Microsoft YaHei"/>
                        </a:rPr>
                        <a:t>pipes,</a:t>
                      </a:r>
                      <a:r>
                        <a:rPr sz="850" spc="100" dirty="0">
                          <a:solidFill>
                            <a:srgbClr val="221714"/>
                          </a:solidFill>
                          <a:latin typeface="Microsoft YaHei"/>
                          <a:cs typeface="Microsoft YaHei"/>
                        </a:rPr>
                        <a:t> </a:t>
                      </a:r>
                      <a:r>
                        <a:rPr sz="850" dirty="0">
                          <a:solidFill>
                            <a:srgbClr val="221714"/>
                          </a:solidFill>
                          <a:latin typeface="Microsoft YaHei"/>
                          <a:cs typeface="Microsoft YaHei"/>
                        </a:rPr>
                        <a:t>pipes,</a:t>
                      </a:r>
                      <a:r>
                        <a:rPr sz="850" spc="105" dirty="0">
                          <a:solidFill>
                            <a:srgbClr val="221714"/>
                          </a:solidFill>
                          <a:latin typeface="Microsoft YaHei"/>
                          <a:cs typeface="Microsoft YaHei"/>
                        </a:rPr>
                        <a:t> </a:t>
                      </a:r>
                      <a:r>
                        <a:rPr sz="850" dirty="0">
                          <a:solidFill>
                            <a:srgbClr val="221714"/>
                          </a:solidFill>
                          <a:latin typeface="Microsoft YaHei"/>
                          <a:cs typeface="Microsoft YaHei"/>
                        </a:rPr>
                        <a:t>rods</a:t>
                      </a:r>
                      <a:r>
                        <a:rPr sz="850" spc="100" dirty="0">
                          <a:solidFill>
                            <a:srgbClr val="221714"/>
                          </a:solidFill>
                          <a:latin typeface="Microsoft YaHei"/>
                          <a:cs typeface="Microsoft YaHei"/>
                        </a:rPr>
                        <a:t> </a:t>
                      </a:r>
                      <a:r>
                        <a:rPr sz="850" spc="-25" dirty="0">
                          <a:solidFill>
                            <a:srgbClr val="221714"/>
                          </a:solidFill>
                          <a:latin typeface="Microsoft YaHei"/>
                          <a:cs typeface="Microsoft YaHei"/>
                        </a:rPr>
                        <a:t>and </a:t>
                      </a:r>
                      <a:r>
                        <a:rPr sz="850" spc="10" dirty="0">
                          <a:solidFill>
                            <a:srgbClr val="221714"/>
                          </a:solidFill>
                          <a:latin typeface="Microsoft YaHei"/>
                          <a:cs typeface="Microsoft YaHei"/>
                        </a:rPr>
                        <a:t>profiles</a:t>
                      </a:r>
                      <a:r>
                        <a:rPr sz="850" spc="35" dirty="0">
                          <a:solidFill>
                            <a:srgbClr val="221714"/>
                          </a:solidFill>
                          <a:latin typeface="Microsoft YaHei"/>
                          <a:cs typeface="Microsoft YaHei"/>
                        </a:rPr>
                        <a:t> </a:t>
                      </a:r>
                      <a:r>
                        <a:rPr sz="850" spc="10" dirty="0">
                          <a:solidFill>
                            <a:srgbClr val="221714"/>
                          </a:solidFill>
                          <a:latin typeface="Microsoft YaHei"/>
                          <a:cs typeface="Microsoft YaHei"/>
                        </a:rPr>
                        <a:t>for</a:t>
                      </a:r>
                      <a:r>
                        <a:rPr sz="850" spc="40" dirty="0">
                          <a:solidFill>
                            <a:srgbClr val="221714"/>
                          </a:solidFill>
                          <a:latin typeface="Microsoft YaHei"/>
                          <a:cs typeface="Microsoft YaHei"/>
                        </a:rPr>
                        <a:t> </a:t>
                      </a:r>
                      <a:r>
                        <a:rPr sz="850" spc="10" dirty="0">
                          <a:solidFill>
                            <a:srgbClr val="221714"/>
                          </a:solidFill>
                          <a:latin typeface="Microsoft YaHei"/>
                          <a:cs typeface="Microsoft YaHei"/>
                        </a:rPr>
                        <a:t>vehicles,benches,</a:t>
                      </a:r>
                      <a:r>
                        <a:rPr sz="850" spc="40" dirty="0">
                          <a:solidFill>
                            <a:srgbClr val="221714"/>
                          </a:solidFill>
                          <a:latin typeface="Microsoft YaHei"/>
                          <a:cs typeface="Microsoft YaHei"/>
                        </a:rPr>
                        <a:t> </a:t>
                      </a:r>
                      <a:r>
                        <a:rPr sz="850" spc="10" dirty="0">
                          <a:solidFill>
                            <a:srgbClr val="221714"/>
                          </a:solidFill>
                          <a:latin typeface="Microsoft YaHei"/>
                          <a:cs typeface="Microsoft YaHei"/>
                        </a:rPr>
                        <a:t>furniture,lifts</a:t>
                      </a:r>
                      <a:r>
                        <a:rPr sz="850" spc="40" dirty="0">
                          <a:solidFill>
                            <a:srgbClr val="221714"/>
                          </a:solidFill>
                          <a:latin typeface="Microsoft YaHei"/>
                          <a:cs typeface="Microsoft YaHei"/>
                        </a:rPr>
                        <a:t> </a:t>
                      </a:r>
                      <a:r>
                        <a:rPr sz="850" spc="10" dirty="0">
                          <a:solidFill>
                            <a:srgbClr val="221714"/>
                          </a:solidFill>
                          <a:latin typeface="Microsoft YaHei"/>
                          <a:cs typeface="Microsoft YaHei"/>
                        </a:rPr>
                        <a:t>and</a:t>
                      </a:r>
                      <a:r>
                        <a:rPr sz="850" spc="40" dirty="0">
                          <a:solidFill>
                            <a:srgbClr val="221714"/>
                          </a:solidFill>
                          <a:latin typeface="Microsoft YaHei"/>
                          <a:cs typeface="Microsoft YaHei"/>
                        </a:rPr>
                        <a:t> </a:t>
                      </a:r>
                      <a:r>
                        <a:rPr sz="850" spc="-10" dirty="0">
                          <a:solidFill>
                            <a:srgbClr val="221714"/>
                          </a:solidFill>
                          <a:latin typeface="Microsoft YaHei"/>
                          <a:cs typeface="Microsoft YaHei"/>
                        </a:rPr>
                        <a:t>fences，etc.</a:t>
                      </a:r>
                      <a:endParaRPr sz="850">
                        <a:latin typeface="Microsoft YaHei"/>
                        <a:cs typeface="Microsoft YaHei"/>
                      </a:endParaRPr>
                    </a:p>
                  </a:txBody>
                  <a:tcPr marL="0" marR="0" marT="228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6"/>
                  </a:ext>
                </a:extLst>
              </a:tr>
            </a:tbl>
          </a:graphicData>
        </a:graphic>
      </p:graphicFrame>
      <p:sp>
        <p:nvSpPr>
          <p:cNvPr id="23" name="Elipse 22">
            <a:extLst>
              <a:ext uri="{FF2B5EF4-FFF2-40B4-BE49-F238E27FC236}">
                <a16:creationId xmlns:a16="http://schemas.microsoft.com/office/drawing/2014/main" id="{C2DB43A2-8A40-A84D-17F1-EEB5C2934E15}"/>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7670" y="1216126"/>
            <a:ext cx="2149475" cy="2330450"/>
            <a:chOff x="307670" y="1216126"/>
            <a:chExt cx="2149475" cy="2330450"/>
          </a:xfrm>
        </p:grpSpPr>
        <p:pic>
          <p:nvPicPr>
            <p:cNvPr id="3" name="object 3"/>
            <p:cNvPicPr/>
            <p:nvPr/>
          </p:nvPicPr>
          <p:blipFill>
            <a:blip r:embed="rId2" cstate="print"/>
            <a:stretch>
              <a:fillRect/>
            </a:stretch>
          </p:blipFill>
          <p:spPr>
            <a:xfrm>
              <a:off x="456709" y="1404536"/>
              <a:ext cx="1996689" cy="2099545"/>
            </a:xfrm>
            <a:prstGeom prst="rect">
              <a:avLst/>
            </a:prstGeom>
          </p:spPr>
        </p:pic>
        <p:sp>
          <p:nvSpPr>
            <p:cNvPr id="4" name="object 4"/>
            <p:cNvSpPr/>
            <p:nvPr/>
          </p:nvSpPr>
          <p:spPr>
            <a:xfrm>
              <a:off x="310845" y="1219301"/>
              <a:ext cx="2143125" cy="2324100"/>
            </a:xfrm>
            <a:custGeom>
              <a:avLst/>
              <a:gdLst/>
              <a:ahLst/>
              <a:cxnLst/>
              <a:rect l="l" t="t" r="r" b="b"/>
              <a:pathLst>
                <a:path w="2143125" h="2324100">
                  <a:moveTo>
                    <a:pt x="2142566" y="2323973"/>
                  </a:moveTo>
                  <a:lnTo>
                    <a:pt x="0" y="2323973"/>
                  </a:lnTo>
                  <a:lnTo>
                    <a:pt x="0" y="0"/>
                  </a:lnTo>
                  <a:lnTo>
                    <a:pt x="2142566" y="0"/>
                  </a:lnTo>
                  <a:lnTo>
                    <a:pt x="2142566" y="2323973"/>
                  </a:lnTo>
                  <a:close/>
                </a:path>
              </a:pathLst>
            </a:custGeom>
            <a:ln w="6350">
              <a:solidFill>
                <a:srgbClr val="414142"/>
              </a:solidFill>
            </a:ln>
          </p:spPr>
          <p:txBody>
            <a:bodyPr wrap="square" lIns="0" tIns="0" rIns="0" bIns="0" rtlCol="0"/>
            <a:lstStyle/>
            <a:p>
              <a:endParaRPr/>
            </a:p>
          </p:txBody>
        </p:sp>
      </p:grpSp>
      <p:sp>
        <p:nvSpPr>
          <p:cNvPr id="6" name="object 6"/>
          <p:cNvSpPr txBox="1">
            <a:spLocks noGrp="1"/>
          </p:cNvSpPr>
          <p:nvPr>
            <p:ph type="title"/>
          </p:nvPr>
        </p:nvSpPr>
        <p:spPr>
          <a:xfrm>
            <a:off x="958850" y="329585"/>
            <a:ext cx="1950085" cy="287258"/>
          </a:xfrm>
          <a:prstGeom prst="rect">
            <a:avLst/>
          </a:prstGeom>
        </p:spPr>
        <p:txBody>
          <a:bodyPr vert="horz" wrap="square" lIns="0" tIns="17780" rIns="0" bIns="0" rtlCol="0">
            <a:spAutoFit/>
          </a:bodyPr>
          <a:lstStyle/>
          <a:p>
            <a:pPr marL="12700">
              <a:lnSpc>
                <a:spcPts val="2135"/>
              </a:lnSpc>
            </a:pPr>
            <a:r>
              <a:rPr sz="1800" b="1" dirty="0">
                <a:solidFill>
                  <a:srgbClr val="414142"/>
                </a:solidFill>
                <a:latin typeface="Microsoft YaHei"/>
                <a:cs typeface="Microsoft YaHei"/>
              </a:rPr>
              <a:t>Steel</a:t>
            </a:r>
            <a:r>
              <a:rPr sz="1800" b="1" spc="155" dirty="0">
                <a:solidFill>
                  <a:srgbClr val="414142"/>
                </a:solidFill>
                <a:latin typeface="Microsoft YaHei"/>
                <a:cs typeface="Microsoft YaHei"/>
              </a:rPr>
              <a:t> </a:t>
            </a:r>
            <a:r>
              <a:rPr sz="1800" b="1" spc="-20" dirty="0">
                <a:solidFill>
                  <a:srgbClr val="414142"/>
                </a:solidFill>
                <a:latin typeface="Microsoft YaHei"/>
                <a:cs typeface="Microsoft YaHei"/>
              </a:rPr>
              <a:t>Rebal</a:t>
            </a:r>
            <a:endParaRPr sz="1800" dirty="0">
              <a:latin typeface="Microsoft YaHei"/>
              <a:cs typeface="Microsoft YaHei"/>
            </a:endParaRPr>
          </a:p>
        </p:txBody>
      </p:sp>
      <p:sp>
        <p:nvSpPr>
          <p:cNvPr id="14" name="object 14"/>
          <p:cNvSpPr txBox="1"/>
          <p:nvPr/>
        </p:nvSpPr>
        <p:spPr>
          <a:xfrm>
            <a:off x="4080065" y="10189336"/>
            <a:ext cx="2411095" cy="269240"/>
          </a:xfrm>
          <a:prstGeom prst="rect">
            <a:avLst/>
          </a:prstGeom>
        </p:spPr>
        <p:txBody>
          <a:bodyPr vert="horz" wrap="square" lIns="0" tIns="12700" rIns="0" bIns="0" rtlCol="0">
            <a:spAutoFit/>
          </a:bodyPr>
          <a:lstStyle/>
          <a:p>
            <a:pPr marL="12700">
              <a:lnSpc>
                <a:spcPct val="100000"/>
              </a:lnSpc>
              <a:spcBef>
                <a:spcPts val="100"/>
              </a:spcBef>
            </a:pPr>
            <a:r>
              <a:rPr sz="1600" b="0" dirty="0">
                <a:solidFill>
                  <a:srgbClr val="414142"/>
                </a:solidFill>
                <a:latin typeface="Microsoft YaHei Light"/>
                <a:cs typeface="Microsoft YaHei Light"/>
              </a:rPr>
              <a:t>INGENUITY</a:t>
            </a:r>
            <a:r>
              <a:rPr sz="1600" b="0" spc="-120" dirty="0">
                <a:solidFill>
                  <a:srgbClr val="414142"/>
                </a:solidFill>
                <a:latin typeface="Microsoft YaHei Light"/>
                <a:cs typeface="Microsoft YaHei Light"/>
              </a:rPr>
              <a:t> </a:t>
            </a:r>
            <a:r>
              <a:rPr sz="1600" b="0" spc="-80" dirty="0">
                <a:solidFill>
                  <a:srgbClr val="414142"/>
                </a:solidFill>
                <a:latin typeface="Microsoft YaHei Light"/>
                <a:cs typeface="Microsoft YaHei Light"/>
              </a:rPr>
              <a:t>AND</a:t>
            </a:r>
            <a:r>
              <a:rPr sz="1600" b="0" spc="-114" dirty="0">
                <a:solidFill>
                  <a:srgbClr val="414142"/>
                </a:solidFill>
                <a:latin typeface="Microsoft YaHei Light"/>
                <a:cs typeface="Microsoft YaHei Light"/>
              </a:rPr>
              <a:t> </a:t>
            </a:r>
            <a:r>
              <a:rPr sz="1600" b="0" spc="-10" dirty="0">
                <a:solidFill>
                  <a:srgbClr val="414142"/>
                </a:solidFill>
                <a:latin typeface="Microsoft YaHei Light"/>
                <a:cs typeface="Microsoft YaHei Light"/>
              </a:rPr>
              <a:t>QUALITY</a:t>
            </a:r>
            <a:endParaRPr sz="1600">
              <a:latin typeface="Microsoft YaHei Light"/>
              <a:cs typeface="Microsoft YaHei Light"/>
            </a:endParaRPr>
          </a:p>
        </p:txBody>
      </p:sp>
      <p:sp>
        <p:nvSpPr>
          <p:cNvPr id="15" name="object 15"/>
          <p:cNvSpPr/>
          <p:nvPr/>
        </p:nvSpPr>
        <p:spPr>
          <a:xfrm>
            <a:off x="6547269" y="10168327"/>
            <a:ext cx="695960" cy="324485"/>
          </a:xfrm>
          <a:custGeom>
            <a:avLst/>
            <a:gdLst/>
            <a:ahLst/>
            <a:cxnLst/>
            <a:rect l="l" t="t" r="r" b="b"/>
            <a:pathLst>
              <a:path w="695959" h="324484">
                <a:moveTo>
                  <a:pt x="621195" y="0"/>
                </a:moveTo>
                <a:lnTo>
                  <a:pt x="74549" y="0"/>
                </a:lnTo>
                <a:lnTo>
                  <a:pt x="45530" y="5858"/>
                </a:lnTo>
                <a:lnTo>
                  <a:pt x="21834" y="21832"/>
                </a:lnTo>
                <a:lnTo>
                  <a:pt x="5858" y="45525"/>
                </a:lnTo>
                <a:lnTo>
                  <a:pt x="0" y="74536"/>
                </a:lnTo>
                <a:lnTo>
                  <a:pt x="0" y="249453"/>
                </a:lnTo>
                <a:lnTo>
                  <a:pt x="5858" y="278471"/>
                </a:lnTo>
                <a:lnTo>
                  <a:pt x="21834" y="302167"/>
                </a:lnTo>
                <a:lnTo>
                  <a:pt x="45530" y="318144"/>
                </a:lnTo>
                <a:lnTo>
                  <a:pt x="74549" y="324002"/>
                </a:lnTo>
                <a:lnTo>
                  <a:pt x="621195" y="324002"/>
                </a:lnTo>
                <a:lnTo>
                  <a:pt x="650213" y="318144"/>
                </a:lnTo>
                <a:lnTo>
                  <a:pt x="673909" y="302167"/>
                </a:lnTo>
                <a:lnTo>
                  <a:pt x="689885" y="278471"/>
                </a:lnTo>
                <a:lnTo>
                  <a:pt x="695744" y="249453"/>
                </a:lnTo>
                <a:lnTo>
                  <a:pt x="695744" y="74536"/>
                </a:lnTo>
                <a:lnTo>
                  <a:pt x="689885" y="45525"/>
                </a:lnTo>
                <a:lnTo>
                  <a:pt x="673909" y="21832"/>
                </a:lnTo>
                <a:lnTo>
                  <a:pt x="650213" y="5858"/>
                </a:lnTo>
                <a:lnTo>
                  <a:pt x="621195" y="0"/>
                </a:lnTo>
                <a:close/>
              </a:path>
            </a:pathLst>
          </a:custGeom>
          <a:solidFill>
            <a:srgbClr val="C01F21"/>
          </a:solidFill>
        </p:spPr>
        <p:txBody>
          <a:bodyPr wrap="square" lIns="0" tIns="0" rIns="0" bIns="0" rtlCol="0"/>
          <a:lstStyle/>
          <a:p>
            <a:endParaRPr/>
          </a:p>
        </p:txBody>
      </p:sp>
      <p:sp>
        <p:nvSpPr>
          <p:cNvPr id="16" name="object 16"/>
          <p:cNvSpPr txBox="1"/>
          <p:nvPr/>
        </p:nvSpPr>
        <p:spPr>
          <a:xfrm>
            <a:off x="6712991" y="10138536"/>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250" dirty="0">
                <a:solidFill>
                  <a:srgbClr val="FFFFFF"/>
                </a:solidFill>
                <a:latin typeface="Microsoft YaHei Light"/>
                <a:cs typeface="Microsoft YaHei Light"/>
              </a:rPr>
              <a:t>18</a:t>
            </a:r>
            <a:endParaRPr sz="2200">
              <a:latin typeface="Microsoft YaHei Light"/>
              <a:cs typeface="Microsoft YaHei Light"/>
            </a:endParaRPr>
          </a:p>
        </p:txBody>
      </p:sp>
      <p:pic>
        <p:nvPicPr>
          <p:cNvPr id="17" name="object 17"/>
          <p:cNvPicPr/>
          <p:nvPr/>
        </p:nvPicPr>
        <p:blipFill>
          <a:blip r:embed="rId3" cstate="print"/>
          <a:stretch>
            <a:fillRect/>
          </a:stretch>
        </p:blipFill>
        <p:spPr>
          <a:xfrm>
            <a:off x="323532" y="3622192"/>
            <a:ext cx="4458246" cy="2832633"/>
          </a:xfrm>
          <a:prstGeom prst="rect">
            <a:avLst/>
          </a:prstGeom>
        </p:spPr>
      </p:pic>
      <p:pic>
        <p:nvPicPr>
          <p:cNvPr id="18" name="object 18"/>
          <p:cNvPicPr/>
          <p:nvPr/>
        </p:nvPicPr>
        <p:blipFill>
          <a:blip r:embed="rId4" cstate="print"/>
          <a:stretch>
            <a:fillRect/>
          </a:stretch>
        </p:blipFill>
        <p:spPr>
          <a:xfrm>
            <a:off x="4086047" y="6536067"/>
            <a:ext cx="3145193" cy="3442182"/>
          </a:xfrm>
          <a:prstGeom prst="rect">
            <a:avLst/>
          </a:prstGeom>
        </p:spPr>
      </p:pic>
      <p:pic>
        <p:nvPicPr>
          <p:cNvPr id="19" name="object 19"/>
          <p:cNvPicPr/>
          <p:nvPr/>
        </p:nvPicPr>
        <p:blipFill>
          <a:blip r:embed="rId5" cstate="print"/>
          <a:stretch>
            <a:fillRect/>
          </a:stretch>
        </p:blipFill>
        <p:spPr>
          <a:xfrm>
            <a:off x="314147" y="6536093"/>
            <a:ext cx="3662578" cy="1653120"/>
          </a:xfrm>
          <a:prstGeom prst="rect">
            <a:avLst/>
          </a:prstGeom>
        </p:spPr>
      </p:pic>
      <p:pic>
        <p:nvPicPr>
          <p:cNvPr id="20" name="object 20"/>
          <p:cNvPicPr/>
          <p:nvPr/>
        </p:nvPicPr>
        <p:blipFill>
          <a:blip r:embed="rId6" cstate="print"/>
          <a:stretch>
            <a:fillRect/>
          </a:stretch>
        </p:blipFill>
        <p:spPr>
          <a:xfrm>
            <a:off x="314147" y="8325129"/>
            <a:ext cx="3662578" cy="1653120"/>
          </a:xfrm>
          <a:prstGeom prst="rect">
            <a:avLst/>
          </a:prstGeom>
        </p:spPr>
      </p:pic>
      <p:pic>
        <p:nvPicPr>
          <p:cNvPr id="21" name="object 21"/>
          <p:cNvPicPr/>
          <p:nvPr/>
        </p:nvPicPr>
        <p:blipFill>
          <a:blip r:embed="rId7" cstate="print"/>
          <a:stretch>
            <a:fillRect/>
          </a:stretch>
        </p:blipFill>
        <p:spPr>
          <a:xfrm>
            <a:off x="4891113" y="3622192"/>
            <a:ext cx="2352420" cy="2832633"/>
          </a:xfrm>
          <a:prstGeom prst="rect">
            <a:avLst/>
          </a:prstGeom>
        </p:spPr>
      </p:pic>
      <p:graphicFrame>
        <p:nvGraphicFramePr>
          <p:cNvPr id="22" name="object 22"/>
          <p:cNvGraphicFramePr>
            <a:graphicFrameLocks noGrp="1"/>
          </p:cNvGraphicFramePr>
          <p:nvPr/>
        </p:nvGraphicFramePr>
        <p:xfrm>
          <a:off x="2536088" y="1218069"/>
          <a:ext cx="4691380" cy="2309494"/>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20000"/>
                    </a:ext>
                  </a:extLst>
                </a:gridCol>
                <a:gridCol w="3411220">
                  <a:extLst>
                    <a:ext uri="{9D8B030D-6E8A-4147-A177-3AD203B41FA5}">
                      <a16:colId xmlns:a16="http://schemas.microsoft.com/office/drawing/2014/main" val="20001"/>
                    </a:ext>
                  </a:extLst>
                </a:gridCol>
              </a:tblGrid>
              <a:tr h="290830">
                <a:tc gridSpan="2">
                  <a:txBody>
                    <a:bodyPr/>
                    <a:lstStyle/>
                    <a:p>
                      <a:pPr marL="154940" algn="ctr">
                        <a:lnSpc>
                          <a:spcPct val="100000"/>
                        </a:lnSpc>
                        <a:spcBef>
                          <a:spcPts val="135"/>
                        </a:spcBef>
                      </a:pPr>
                      <a:r>
                        <a:rPr sz="1650" b="1" dirty="0">
                          <a:solidFill>
                            <a:srgbClr val="221714"/>
                          </a:solidFill>
                          <a:latin typeface="Microsoft YaHei"/>
                          <a:cs typeface="Microsoft YaHei"/>
                        </a:rPr>
                        <a:t>Steel</a:t>
                      </a:r>
                      <a:r>
                        <a:rPr sz="1650" b="1" spc="-45" dirty="0">
                          <a:solidFill>
                            <a:srgbClr val="221714"/>
                          </a:solidFill>
                          <a:latin typeface="Microsoft YaHei"/>
                          <a:cs typeface="Microsoft YaHei"/>
                        </a:rPr>
                        <a:t> </a:t>
                      </a:r>
                      <a:r>
                        <a:rPr sz="1650" b="1" spc="-10" dirty="0">
                          <a:solidFill>
                            <a:srgbClr val="221714"/>
                          </a:solidFill>
                          <a:latin typeface="Microsoft YaHei"/>
                          <a:cs typeface="Microsoft YaHei"/>
                        </a:rPr>
                        <a:t>Rebar</a:t>
                      </a:r>
                      <a:endParaRPr sz="1650">
                        <a:latin typeface="Microsoft YaHei"/>
                        <a:cs typeface="Microsoft YaHei"/>
                      </a:endParaRPr>
                    </a:p>
                  </a:txBody>
                  <a:tcPr marL="0" marR="0" marT="1714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430530">
                <a:tc>
                  <a:txBody>
                    <a:bodyPr/>
                    <a:lstStyle/>
                    <a:p>
                      <a:pPr marL="169545">
                        <a:lnSpc>
                          <a:spcPct val="100000"/>
                        </a:lnSpc>
                        <a:spcBef>
                          <a:spcPts val="865"/>
                        </a:spcBef>
                      </a:pPr>
                      <a:r>
                        <a:rPr sz="1350" b="1" spc="-10" dirty="0">
                          <a:solidFill>
                            <a:srgbClr val="060001"/>
                          </a:solidFill>
                          <a:latin typeface="Microsoft YaHei"/>
                          <a:cs typeface="Microsoft YaHei"/>
                        </a:rPr>
                        <a:t>Standard</a:t>
                      </a:r>
                      <a:endParaRPr sz="1350">
                        <a:latin typeface="Microsoft YaHei"/>
                        <a:cs typeface="Microsoft YaHei"/>
                      </a:endParaRPr>
                    </a:p>
                  </a:txBody>
                  <a:tcPr marL="0" marR="0" marT="1098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54610">
                        <a:lnSpc>
                          <a:spcPct val="100000"/>
                        </a:lnSpc>
                        <a:spcBef>
                          <a:spcPts val="509"/>
                        </a:spcBef>
                      </a:pPr>
                      <a:r>
                        <a:rPr sz="1050" spc="-45" dirty="0">
                          <a:solidFill>
                            <a:srgbClr val="221714"/>
                          </a:solidFill>
                          <a:latin typeface="Microsoft YaHei"/>
                          <a:cs typeface="Microsoft YaHei"/>
                        </a:rPr>
                        <a:t>JIS</a:t>
                      </a:r>
                      <a:r>
                        <a:rPr sz="1050" spc="-30" dirty="0">
                          <a:solidFill>
                            <a:srgbClr val="221714"/>
                          </a:solidFill>
                          <a:latin typeface="Microsoft YaHei"/>
                          <a:cs typeface="Microsoft YaHei"/>
                        </a:rPr>
                        <a:t>、</a:t>
                      </a:r>
                      <a:r>
                        <a:rPr sz="1050" spc="-45" dirty="0">
                          <a:solidFill>
                            <a:srgbClr val="221714"/>
                          </a:solidFill>
                          <a:latin typeface="Microsoft YaHei"/>
                          <a:cs typeface="Microsoft YaHei"/>
                        </a:rPr>
                        <a:t>ASTM</a:t>
                      </a:r>
                      <a:r>
                        <a:rPr sz="1050" spc="-40" dirty="0">
                          <a:solidFill>
                            <a:srgbClr val="221714"/>
                          </a:solidFill>
                          <a:latin typeface="Microsoft YaHei"/>
                          <a:cs typeface="Microsoft YaHei"/>
                        </a:rPr>
                        <a:t>、GB、EN</a:t>
                      </a:r>
                      <a:r>
                        <a:rPr sz="1050" spc="-30" dirty="0">
                          <a:solidFill>
                            <a:srgbClr val="221714"/>
                          </a:solidFill>
                          <a:latin typeface="Microsoft YaHei"/>
                          <a:cs typeface="Microsoft YaHei"/>
                        </a:rPr>
                        <a:t>、</a:t>
                      </a:r>
                      <a:r>
                        <a:rPr sz="1050" spc="-45" dirty="0">
                          <a:solidFill>
                            <a:srgbClr val="221714"/>
                          </a:solidFill>
                          <a:latin typeface="Microsoft YaHei"/>
                          <a:cs typeface="Microsoft YaHei"/>
                        </a:rPr>
                        <a:t>GB1499,2-</a:t>
                      </a:r>
                      <a:r>
                        <a:rPr sz="1050" spc="-40" dirty="0">
                          <a:solidFill>
                            <a:srgbClr val="221714"/>
                          </a:solidFill>
                          <a:latin typeface="Microsoft YaHei"/>
                          <a:cs typeface="Microsoft YaHei"/>
                        </a:rPr>
                        <a:t>2007</a:t>
                      </a:r>
                      <a:r>
                        <a:rPr sz="1050" spc="-30" dirty="0">
                          <a:solidFill>
                            <a:srgbClr val="221714"/>
                          </a:solidFill>
                          <a:latin typeface="Microsoft YaHei"/>
                          <a:cs typeface="Microsoft YaHei"/>
                        </a:rPr>
                        <a:t>、</a:t>
                      </a:r>
                      <a:r>
                        <a:rPr sz="1050" spc="-45" dirty="0">
                          <a:solidFill>
                            <a:srgbClr val="221714"/>
                          </a:solidFill>
                          <a:latin typeface="Microsoft YaHei"/>
                          <a:cs typeface="Microsoft YaHei"/>
                        </a:rPr>
                        <a:t>XG1-</a:t>
                      </a:r>
                      <a:r>
                        <a:rPr sz="1050" spc="-40" dirty="0">
                          <a:solidFill>
                            <a:srgbClr val="221714"/>
                          </a:solidFill>
                          <a:latin typeface="Microsoft YaHei"/>
                          <a:cs typeface="Microsoft YaHei"/>
                        </a:rPr>
                        <a:t>2009</a:t>
                      </a:r>
                      <a:r>
                        <a:rPr sz="1050" spc="-50" dirty="0">
                          <a:solidFill>
                            <a:srgbClr val="221714"/>
                          </a:solidFill>
                          <a:latin typeface="Microsoft YaHei"/>
                          <a:cs typeface="Microsoft YaHei"/>
                        </a:rPr>
                        <a:t>、</a:t>
                      </a:r>
                      <a:endParaRPr sz="1050">
                        <a:latin typeface="Microsoft YaHei"/>
                        <a:cs typeface="Microsoft YaHei"/>
                      </a:endParaRPr>
                    </a:p>
                    <a:p>
                      <a:pPr marL="54610">
                        <a:lnSpc>
                          <a:spcPct val="100000"/>
                        </a:lnSpc>
                        <a:spcBef>
                          <a:spcPts val="125"/>
                        </a:spcBef>
                      </a:pPr>
                      <a:r>
                        <a:rPr sz="1050" spc="-45" dirty="0">
                          <a:solidFill>
                            <a:srgbClr val="221714"/>
                          </a:solidFill>
                          <a:latin typeface="Microsoft YaHei"/>
                          <a:cs typeface="Microsoft YaHei"/>
                        </a:rPr>
                        <a:t>GB1499.1-GB1499.3</a:t>
                      </a:r>
                      <a:r>
                        <a:rPr sz="1050" spc="-40" dirty="0">
                          <a:solidFill>
                            <a:srgbClr val="221714"/>
                          </a:solidFill>
                          <a:latin typeface="Microsoft YaHei"/>
                          <a:cs typeface="Microsoft YaHei"/>
                        </a:rPr>
                        <a:t>、</a:t>
                      </a:r>
                      <a:r>
                        <a:rPr sz="1050" spc="-30" dirty="0">
                          <a:solidFill>
                            <a:srgbClr val="221714"/>
                          </a:solidFill>
                          <a:latin typeface="Microsoft YaHei"/>
                          <a:cs typeface="Microsoft YaHei"/>
                        </a:rPr>
                        <a:t>JIS</a:t>
                      </a:r>
                      <a:r>
                        <a:rPr sz="1050" spc="180" dirty="0">
                          <a:solidFill>
                            <a:srgbClr val="221714"/>
                          </a:solidFill>
                          <a:latin typeface="Microsoft YaHei"/>
                          <a:cs typeface="Microsoft YaHei"/>
                        </a:rPr>
                        <a:t> </a:t>
                      </a:r>
                      <a:r>
                        <a:rPr sz="1050" spc="-40" dirty="0">
                          <a:solidFill>
                            <a:srgbClr val="221714"/>
                          </a:solidFill>
                          <a:latin typeface="Microsoft YaHei"/>
                          <a:cs typeface="Microsoft YaHei"/>
                        </a:rPr>
                        <a:t>G3112-87</a:t>
                      </a:r>
                      <a:r>
                        <a:rPr sz="1050" spc="-30" dirty="0">
                          <a:solidFill>
                            <a:srgbClr val="221714"/>
                          </a:solidFill>
                          <a:latin typeface="Microsoft YaHei"/>
                          <a:cs typeface="Microsoft YaHei"/>
                        </a:rPr>
                        <a:t>、</a:t>
                      </a:r>
                      <a:r>
                        <a:rPr sz="1050" spc="-40" dirty="0">
                          <a:solidFill>
                            <a:srgbClr val="221714"/>
                          </a:solidFill>
                          <a:latin typeface="Microsoft YaHei"/>
                          <a:cs typeface="Microsoft YaHei"/>
                        </a:rPr>
                        <a:t>BS4449-</a:t>
                      </a:r>
                      <a:r>
                        <a:rPr sz="1050" spc="-25" dirty="0">
                          <a:solidFill>
                            <a:srgbClr val="221714"/>
                          </a:solidFill>
                          <a:latin typeface="Microsoft YaHei"/>
                          <a:cs typeface="Microsoft YaHei"/>
                        </a:rPr>
                        <a:t>97</a:t>
                      </a:r>
                      <a:endParaRPr sz="1050">
                        <a:latin typeface="Microsoft YaHei"/>
                        <a:cs typeface="Microsoft YaHei"/>
                      </a:endParaRPr>
                    </a:p>
                  </a:txBody>
                  <a:tcPr marL="0" marR="0" marT="64769"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1"/>
                  </a:ext>
                </a:extLst>
              </a:tr>
              <a:tr h="288925">
                <a:tc>
                  <a:txBody>
                    <a:bodyPr/>
                    <a:lstStyle/>
                    <a:p>
                      <a:pPr marL="169545">
                        <a:lnSpc>
                          <a:spcPct val="100000"/>
                        </a:lnSpc>
                        <a:spcBef>
                          <a:spcPts val="245"/>
                        </a:spcBef>
                      </a:pPr>
                      <a:r>
                        <a:rPr sz="1350" b="1" spc="-10" dirty="0">
                          <a:solidFill>
                            <a:srgbClr val="060001"/>
                          </a:solidFill>
                          <a:latin typeface="Microsoft YaHei"/>
                          <a:cs typeface="Microsoft YaHei"/>
                        </a:rPr>
                        <a:t>Material</a:t>
                      </a:r>
                      <a:endParaRPr sz="1350">
                        <a:latin typeface="Microsoft YaHei"/>
                        <a:cs typeface="Microsoft YaHei"/>
                      </a:endParaRPr>
                    </a:p>
                  </a:txBody>
                  <a:tcPr marL="0" marR="0" marT="311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54610">
                        <a:lnSpc>
                          <a:spcPct val="100000"/>
                        </a:lnSpc>
                        <a:spcBef>
                          <a:spcPts val="545"/>
                        </a:spcBef>
                      </a:pPr>
                      <a:r>
                        <a:rPr sz="1050" spc="-45" dirty="0">
                          <a:solidFill>
                            <a:srgbClr val="221714"/>
                          </a:solidFill>
                          <a:latin typeface="Microsoft YaHei"/>
                          <a:cs typeface="Microsoft YaHei"/>
                        </a:rPr>
                        <a:t>HRB335</a:t>
                      </a:r>
                      <a:r>
                        <a:rPr sz="1050" spc="-40" dirty="0">
                          <a:solidFill>
                            <a:srgbClr val="221714"/>
                          </a:solidFill>
                          <a:latin typeface="Microsoft YaHei"/>
                          <a:cs typeface="Microsoft YaHei"/>
                        </a:rPr>
                        <a:t>、</a:t>
                      </a:r>
                      <a:r>
                        <a:rPr sz="1050" spc="-45" dirty="0">
                          <a:solidFill>
                            <a:srgbClr val="221714"/>
                          </a:solidFill>
                          <a:latin typeface="Microsoft YaHei"/>
                          <a:cs typeface="Microsoft YaHei"/>
                        </a:rPr>
                        <a:t>HRB400</a:t>
                      </a:r>
                      <a:r>
                        <a:rPr sz="1050" spc="-40" dirty="0">
                          <a:solidFill>
                            <a:srgbClr val="221714"/>
                          </a:solidFill>
                          <a:latin typeface="Microsoft YaHei"/>
                          <a:cs typeface="Microsoft YaHei"/>
                        </a:rPr>
                        <a:t>、</a:t>
                      </a:r>
                      <a:r>
                        <a:rPr sz="1050" spc="-10" dirty="0">
                          <a:solidFill>
                            <a:srgbClr val="221714"/>
                          </a:solidFill>
                          <a:latin typeface="Microsoft YaHei"/>
                          <a:cs typeface="Microsoft YaHei"/>
                        </a:rPr>
                        <a:t>HRB500</a:t>
                      </a:r>
                      <a:endParaRPr sz="1050">
                        <a:latin typeface="Microsoft YaHei"/>
                        <a:cs typeface="Microsoft YaHei"/>
                      </a:endParaRPr>
                    </a:p>
                  </a:txBody>
                  <a:tcPr marL="0" marR="0" marT="692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2"/>
                  </a:ext>
                </a:extLst>
              </a:tr>
              <a:tr h="292100">
                <a:tc>
                  <a:txBody>
                    <a:bodyPr/>
                    <a:lstStyle/>
                    <a:p>
                      <a:pPr marL="169545">
                        <a:lnSpc>
                          <a:spcPct val="100000"/>
                        </a:lnSpc>
                        <a:spcBef>
                          <a:spcPts val="195"/>
                        </a:spcBef>
                      </a:pPr>
                      <a:r>
                        <a:rPr sz="1350" b="1" spc="-10" dirty="0">
                          <a:solidFill>
                            <a:srgbClr val="060001"/>
                          </a:solidFill>
                          <a:latin typeface="Microsoft YaHei"/>
                          <a:cs typeface="Microsoft YaHei"/>
                        </a:rPr>
                        <a:t>Length</a:t>
                      </a:r>
                      <a:endParaRPr sz="1350">
                        <a:latin typeface="Microsoft YaHei"/>
                        <a:cs typeface="Microsoft YaHei"/>
                      </a:endParaRPr>
                    </a:p>
                  </a:txBody>
                  <a:tcPr marL="0" marR="0" marT="2476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54610">
                        <a:lnSpc>
                          <a:spcPct val="100000"/>
                        </a:lnSpc>
                        <a:spcBef>
                          <a:spcPts val="495"/>
                        </a:spcBef>
                      </a:pPr>
                      <a:r>
                        <a:rPr sz="1050" spc="-40" dirty="0">
                          <a:solidFill>
                            <a:srgbClr val="221714"/>
                          </a:solidFill>
                          <a:latin typeface="Microsoft YaHei"/>
                          <a:cs typeface="Microsoft YaHei"/>
                        </a:rPr>
                        <a:t>3500-</a:t>
                      </a:r>
                      <a:r>
                        <a:rPr sz="1050" spc="-10" dirty="0">
                          <a:solidFill>
                            <a:srgbClr val="221714"/>
                          </a:solidFill>
                          <a:latin typeface="Microsoft YaHei"/>
                          <a:cs typeface="Microsoft YaHei"/>
                        </a:rPr>
                        <a:t>12000mm</a:t>
                      </a:r>
                      <a:endParaRPr sz="1050">
                        <a:latin typeface="Microsoft YaHei"/>
                        <a:cs typeface="Microsoft YaHei"/>
                      </a:endParaRPr>
                    </a:p>
                  </a:txBody>
                  <a:tcPr marL="0" marR="0" marT="6286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3"/>
                  </a:ext>
                </a:extLst>
              </a:tr>
              <a:tr h="292100">
                <a:tc>
                  <a:txBody>
                    <a:bodyPr/>
                    <a:lstStyle/>
                    <a:p>
                      <a:pPr marL="169545">
                        <a:lnSpc>
                          <a:spcPct val="100000"/>
                        </a:lnSpc>
                        <a:spcBef>
                          <a:spcPts val="195"/>
                        </a:spcBef>
                      </a:pPr>
                      <a:r>
                        <a:rPr sz="1350" b="1" spc="-10" dirty="0">
                          <a:solidFill>
                            <a:srgbClr val="060001"/>
                          </a:solidFill>
                          <a:latin typeface="Microsoft YaHei"/>
                          <a:cs typeface="Microsoft YaHei"/>
                        </a:rPr>
                        <a:t>Diameter</a:t>
                      </a:r>
                      <a:endParaRPr sz="1350">
                        <a:latin typeface="Microsoft YaHei"/>
                        <a:cs typeface="Microsoft YaHei"/>
                      </a:endParaRPr>
                    </a:p>
                  </a:txBody>
                  <a:tcPr marL="0" marR="0" marT="2476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54610">
                        <a:lnSpc>
                          <a:spcPct val="100000"/>
                        </a:lnSpc>
                        <a:spcBef>
                          <a:spcPts val="495"/>
                        </a:spcBef>
                      </a:pPr>
                      <a:r>
                        <a:rPr sz="1050" spc="-40" dirty="0">
                          <a:solidFill>
                            <a:srgbClr val="221714"/>
                          </a:solidFill>
                          <a:latin typeface="Microsoft YaHei"/>
                          <a:cs typeface="Microsoft YaHei"/>
                        </a:rPr>
                        <a:t>6-</a:t>
                      </a:r>
                      <a:r>
                        <a:rPr sz="1050" spc="-20" dirty="0">
                          <a:solidFill>
                            <a:srgbClr val="221714"/>
                          </a:solidFill>
                          <a:latin typeface="Microsoft YaHei"/>
                          <a:cs typeface="Microsoft YaHei"/>
                        </a:rPr>
                        <a:t>50mm</a:t>
                      </a:r>
                      <a:endParaRPr sz="1050">
                        <a:latin typeface="Microsoft YaHei"/>
                        <a:cs typeface="Microsoft YaHei"/>
                      </a:endParaRPr>
                    </a:p>
                  </a:txBody>
                  <a:tcPr marL="0" marR="0" marT="6286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4"/>
                  </a:ext>
                </a:extLst>
              </a:tr>
              <a:tr h="292100">
                <a:tc>
                  <a:txBody>
                    <a:bodyPr/>
                    <a:lstStyle/>
                    <a:p>
                      <a:pPr marL="169545">
                        <a:lnSpc>
                          <a:spcPct val="100000"/>
                        </a:lnSpc>
                        <a:spcBef>
                          <a:spcPts val="200"/>
                        </a:spcBef>
                      </a:pPr>
                      <a:r>
                        <a:rPr sz="1350" b="1" spc="-10" dirty="0">
                          <a:solidFill>
                            <a:srgbClr val="060001"/>
                          </a:solidFill>
                          <a:latin typeface="Microsoft YaHei"/>
                          <a:cs typeface="Microsoft YaHei"/>
                        </a:rPr>
                        <a:t>Tolerance</a:t>
                      </a:r>
                      <a:endParaRPr sz="1350">
                        <a:latin typeface="Microsoft YaHei"/>
                        <a:cs typeface="Microsoft YaHei"/>
                      </a:endParaRPr>
                    </a:p>
                  </a:txBody>
                  <a:tcPr marL="0" marR="0" marT="254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54610">
                        <a:lnSpc>
                          <a:spcPct val="100000"/>
                        </a:lnSpc>
                        <a:spcBef>
                          <a:spcPts val="495"/>
                        </a:spcBef>
                      </a:pPr>
                      <a:r>
                        <a:rPr sz="1050" spc="-40" dirty="0">
                          <a:solidFill>
                            <a:srgbClr val="221714"/>
                          </a:solidFill>
                          <a:latin typeface="Microsoft YaHei"/>
                          <a:cs typeface="Microsoft YaHei"/>
                        </a:rPr>
                        <a:t>6-</a:t>
                      </a:r>
                      <a:r>
                        <a:rPr sz="1050" spc="-45" dirty="0">
                          <a:solidFill>
                            <a:srgbClr val="221714"/>
                          </a:solidFill>
                          <a:latin typeface="Microsoft YaHei"/>
                          <a:cs typeface="Microsoft YaHei"/>
                        </a:rPr>
                        <a:t>12mm;土7%;14-</a:t>
                      </a:r>
                      <a:r>
                        <a:rPr sz="1050" spc="-35" dirty="0">
                          <a:solidFill>
                            <a:srgbClr val="221714"/>
                          </a:solidFill>
                          <a:latin typeface="Microsoft YaHei"/>
                          <a:cs typeface="Microsoft YaHei"/>
                        </a:rPr>
                        <a:t>20mm</a:t>
                      </a:r>
                      <a:r>
                        <a:rPr sz="1050" spc="-15" dirty="0">
                          <a:solidFill>
                            <a:srgbClr val="221714"/>
                          </a:solidFill>
                          <a:latin typeface="Microsoft YaHei"/>
                          <a:cs typeface="Microsoft YaHei"/>
                        </a:rPr>
                        <a:t>: 土</a:t>
                      </a:r>
                      <a:r>
                        <a:rPr sz="1050" spc="-45" dirty="0">
                          <a:solidFill>
                            <a:srgbClr val="221714"/>
                          </a:solidFill>
                          <a:latin typeface="Microsoft YaHei"/>
                          <a:cs typeface="Microsoft YaHei"/>
                        </a:rPr>
                        <a:t>5%;22-</a:t>
                      </a:r>
                      <a:r>
                        <a:rPr sz="1050" spc="-35" dirty="0">
                          <a:solidFill>
                            <a:srgbClr val="221714"/>
                          </a:solidFill>
                          <a:latin typeface="Microsoft YaHei"/>
                          <a:cs typeface="Microsoft YaHei"/>
                        </a:rPr>
                        <a:t>50mm</a:t>
                      </a:r>
                      <a:r>
                        <a:rPr sz="1050" spc="-15" dirty="0">
                          <a:solidFill>
                            <a:srgbClr val="221714"/>
                          </a:solidFill>
                          <a:latin typeface="Microsoft YaHei"/>
                          <a:cs typeface="Microsoft YaHei"/>
                        </a:rPr>
                        <a:t>: 土</a:t>
                      </a:r>
                      <a:r>
                        <a:rPr sz="1050" spc="-25" dirty="0">
                          <a:solidFill>
                            <a:srgbClr val="221714"/>
                          </a:solidFill>
                          <a:latin typeface="Microsoft YaHei"/>
                          <a:cs typeface="Microsoft YaHei"/>
                        </a:rPr>
                        <a:t>4%</a:t>
                      </a:r>
                      <a:endParaRPr sz="1050">
                        <a:latin typeface="Microsoft YaHei"/>
                        <a:cs typeface="Microsoft YaHei"/>
                      </a:endParaRPr>
                    </a:p>
                  </a:txBody>
                  <a:tcPr marL="0" marR="0" marT="6286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5"/>
                  </a:ext>
                </a:extLst>
              </a:tr>
              <a:tr h="422909">
                <a:tc>
                  <a:txBody>
                    <a:bodyPr/>
                    <a:lstStyle/>
                    <a:p>
                      <a:pPr marL="169545">
                        <a:lnSpc>
                          <a:spcPct val="100000"/>
                        </a:lnSpc>
                        <a:spcBef>
                          <a:spcPts val="825"/>
                        </a:spcBef>
                      </a:pPr>
                      <a:r>
                        <a:rPr sz="1350" b="1" spc="-10" dirty="0">
                          <a:solidFill>
                            <a:srgbClr val="060001"/>
                          </a:solidFill>
                          <a:latin typeface="Microsoft YaHei"/>
                          <a:cs typeface="Microsoft YaHei"/>
                        </a:rPr>
                        <a:t>Application</a:t>
                      </a:r>
                      <a:endParaRPr sz="1350">
                        <a:latin typeface="Microsoft YaHei"/>
                        <a:cs typeface="Microsoft YaHei"/>
                      </a:endParaRPr>
                    </a:p>
                  </a:txBody>
                  <a:tcPr marL="0" marR="0" marT="1047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54610" marR="40640">
                        <a:lnSpc>
                          <a:spcPct val="110100"/>
                        </a:lnSpc>
                        <a:spcBef>
                          <a:spcPts val="229"/>
                        </a:spcBef>
                      </a:pPr>
                      <a:r>
                        <a:rPr sz="1050" spc="-35" dirty="0">
                          <a:solidFill>
                            <a:srgbClr val="221714"/>
                          </a:solidFill>
                          <a:latin typeface="Microsoft YaHei"/>
                          <a:cs typeface="Microsoft YaHei"/>
                        </a:rPr>
                        <a:t>Widely</a:t>
                      </a:r>
                      <a:r>
                        <a:rPr sz="1050" spc="-45" dirty="0">
                          <a:solidFill>
                            <a:srgbClr val="221714"/>
                          </a:solidFill>
                          <a:latin typeface="Microsoft YaHei"/>
                          <a:cs typeface="Microsoft YaHei"/>
                        </a:rPr>
                        <a:t> </a:t>
                      </a:r>
                      <a:r>
                        <a:rPr sz="1050" spc="-35" dirty="0">
                          <a:solidFill>
                            <a:srgbClr val="221714"/>
                          </a:solidFill>
                          <a:latin typeface="Microsoft YaHei"/>
                          <a:cs typeface="Microsoft YaHei"/>
                        </a:rPr>
                        <a:t>used</a:t>
                      </a:r>
                      <a:r>
                        <a:rPr sz="1050" spc="-30" dirty="0">
                          <a:solidFill>
                            <a:srgbClr val="221714"/>
                          </a:solidFill>
                          <a:latin typeface="Microsoft YaHei"/>
                          <a:cs typeface="Microsoft YaHei"/>
                        </a:rPr>
                        <a:t> </a:t>
                      </a:r>
                      <a:r>
                        <a:rPr sz="1050" spc="-25" dirty="0">
                          <a:solidFill>
                            <a:srgbClr val="221714"/>
                          </a:solidFill>
                          <a:latin typeface="Microsoft YaHei"/>
                          <a:cs typeface="Microsoft YaHei"/>
                        </a:rPr>
                        <a:t>in</a:t>
                      </a:r>
                      <a:r>
                        <a:rPr sz="1050" spc="-45" dirty="0">
                          <a:solidFill>
                            <a:srgbClr val="221714"/>
                          </a:solidFill>
                          <a:latin typeface="Microsoft YaHei"/>
                          <a:cs typeface="Microsoft YaHei"/>
                        </a:rPr>
                        <a:t> </a:t>
                      </a:r>
                      <a:r>
                        <a:rPr sz="1050" spc="-35" dirty="0">
                          <a:solidFill>
                            <a:srgbClr val="221714"/>
                          </a:solidFill>
                          <a:latin typeface="Microsoft YaHei"/>
                          <a:cs typeface="Microsoft YaHei"/>
                        </a:rPr>
                        <a:t>civil</a:t>
                      </a:r>
                      <a:r>
                        <a:rPr sz="1050" spc="-40" dirty="0">
                          <a:solidFill>
                            <a:srgbClr val="221714"/>
                          </a:solidFill>
                          <a:latin typeface="Microsoft YaHei"/>
                          <a:cs typeface="Microsoft YaHei"/>
                        </a:rPr>
                        <a:t> </a:t>
                      </a:r>
                      <a:r>
                        <a:rPr sz="1050" spc="-45" dirty="0">
                          <a:solidFill>
                            <a:srgbClr val="221714"/>
                          </a:solidFill>
                          <a:latin typeface="Microsoft YaHei"/>
                          <a:cs typeface="Microsoft YaHei"/>
                        </a:rPr>
                        <a:t>engineering</a:t>
                      </a:r>
                      <a:r>
                        <a:rPr sz="1050" spc="-30" dirty="0">
                          <a:solidFill>
                            <a:srgbClr val="221714"/>
                          </a:solidFill>
                          <a:latin typeface="Microsoft YaHei"/>
                          <a:cs typeface="Microsoft YaHei"/>
                        </a:rPr>
                        <a:t> </a:t>
                      </a:r>
                      <a:r>
                        <a:rPr sz="1050" spc="-40" dirty="0">
                          <a:solidFill>
                            <a:srgbClr val="221714"/>
                          </a:solidFill>
                          <a:latin typeface="Microsoft YaHei"/>
                          <a:cs typeface="Microsoft YaHei"/>
                        </a:rPr>
                        <a:t>construction</a:t>
                      </a:r>
                      <a:r>
                        <a:rPr sz="1050" spc="-45" dirty="0">
                          <a:solidFill>
                            <a:srgbClr val="221714"/>
                          </a:solidFill>
                          <a:latin typeface="Microsoft YaHei"/>
                          <a:cs typeface="Microsoft YaHei"/>
                        </a:rPr>
                        <a:t> </a:t>
                      </a:r>
                      <a:r>
                        <a:rPr sz="1050" spc="-30" dirty="0">
                          <a:solidFill>
                            <a:srgbClr val="221714"/>
                          </a:solidFill>
                          <a:latin typeface="Microsoft YaHei"/>
                          <a:cs typeface="Microsoft YaHei"/>
                        </a:rPr>
                        <a:t>of </a:t>
                      </a:r>
                      <a:r>
                        <a:rPr sz="1050" spc="-20" dirty="0">
                          <a:solidFill>
                            <a:srgbClr val="221714"/>
                          </a:solidFill>
                          <a:latin typeface="Microsoft YaHei"/>
                          <a:cs typeface="Microsoft YaHei"/>
                        </a:rPr>
                        <a:t>houses, </a:t>
                      </a:r>
                      <a:r>
                        <a:rPr sz="1050" spc="-40" dirty="0">
                          <a:solidFill>
                            <a:srgbClr val="221714"/>
                          </a:solidFill>
                          <a:latin typeface="Microsoft YaHei"/>
                          <a:cs typeface="Microsoft YaHei"/>
                        </a:rPr>
                        <a:t>bridges,</a:t>
                      </a:r>
                      <a:r>
                        <a:rPr sz="1050" spc="-35" dirty="0">
                          <a:solidFill>
                            <a:srgbClr val="221714"/>
                          </a:solidFill>
                          <a:latin typeface="Microsoft YaHei"/>
                          <a:cs typeface="Microsoft YaHei"/>
                        </a:rPr>
                        <a:t> </a:t>
                      </a:r>
                      <a:r>
                        <a:rPr sz="1050" spc="-45" dirty="0">
                          <a:solidFill>
                            <a:srgbClr val="221714"/>
                          </a:solidFill>
                          <a:latin typeface="Microsoft YaHei"/>
                          <a:cs typeface="Microsoft YaHei"/>
                        </a:rPr>
                        <a:t>roads,</a:t>
                      </a:r>
                      <a:r>
                        <a:rPr sz="1050" spc="-35" dirty="0">
                          <a:solidFill>
                            <a:srgbClr val="221714"/>
                          </a:solidFill>
                          <a:latin typeface="Microsoft YaHei"/>
                          <a:cs typeface="Microsoft YaHei"/>
                        </a:rPr>
                        <a:t> </a:t>
                      </a:r>
                      <a:r>
                        <a:rPr sz="1050" spc="-20" dirty="0">
                          <a:solidFill>
                            <a:srgbClr val="221714"/>
                          </a:solidFill>
                          <a:latin typeface="Microsoft YaHei"/>
                          <a:cs typeface="Microsoft YaHei"/>
                        </a:rPr>
                        <a:t>etc.</a:t>
                      </a:r>
                      <a:endParaRPr sz="1050">
                        <a:latin typeface="Microsoft YaHei"/>
                        <a:cs typeface="Microsoft YaHei"/>
                      </a:endParaRPr>
                    </a:p>
                  </a:txBody>
                  <a:tcPr marL="0" marR="0" marT="29209"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6"/>
                  </a:ext>
                </a:extLst>
              </a:tr>
            </a:tbl>
          </a:graphicData>
        </a:graphic>
      </p:graphicFrame>
      <p:sp>
        <p:nvSpPr>
          <p:cNvPr id="23" name="Elipse 22">
            <a:extLst>
              <a:ext uri="{FF2B5EF4-FFF2-40B4-BE49-F238E27FC236}">
                <a16:creationId xmlns:a16="http://schemas.microsoft.com/office/drawing/2014/main" id="{94E673D8-9ECD-985C-E70B-86B5E33CC34B}"/>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92421" y="1216761"/>
            <a:ext cx="2653030" cy="3149600"/>
            <a:chOff x="4592421" y="1216761"/>
            <a:chExt cx="2653030" cy="3149600"/>
          </a:xfrm>
        </p:grpSpPr>
        <p:pic>
          <p:nvPicPr>
            <p:cNvPr id="3" name="object 3"/>
            <p:cNvPicPr/>
            <p:nvPr/>
          </p:nvPicPr>
          <p:blipFill>
            <a:blip r:embed="rId2" cstate="print"/>
            <a:stretch>
              <a:fillRect/>
            </a:stretch>
          </p:blipFill>
          <p:spPr>
            <a:xfrm>
              <a:off x="4608283" y="2171890"/>
              <a:ext cx="2619281" cy="1604361"/>
            </a:xfrm>
            <a:prstGeom prst="rect">
              <a:avLst/>
            </a:prstGeom>
          </p:spPr>
        </p:pic>
        <p:sp>
          <p:nvSpPr>
            <p:cNvPr id="4" name="object 4"/>
            <p:cNvSpPr/>
            <p:nvPr/>
          </p:nvSpPr>
          <p:spPr>
            <a:xfrm>
              <a:off x="4595596" y="1219936"/>
              <a:ext cx="2646680" cy="3143250"/>
            </a:xfrm>
            <a:custGeom>
              <a:avLst/>
              <a:gdLst/>
              <a:ahLst/>
              <a:cxnLst/>
              <a:rect l="l" t="t" r="r" b="b"/>
              <a:pathLst>
                <a:path w="2646679" h="3143250">
                  <a:moveTo>
                    <a:pt x="2646565" y="3143034"/>
                  </a:moveTo>
                  <a:lnTo>
                    <a:pt x="0" y="3143034"/>
                  </a:lnTo>
                  <a:lnTo>
                    <a:pt x="0" y="0"/>
                  </a:lnTo>
                  <a:lnTo>
                    <a:pt x="2646565" y="0"/>
                  </a:lnTo>
                  <a:lnTo>
                    <a:pt x="2646565" y="3143034"/>
                  </a:lnTo>
                  <a:close/>
                </a:path>
              </a:pathLst>
            </a:custGeom>
            <a:ln w="6350">
              <a:solidFill>
                <a:srgbClr val="414142"/>
              </a:solidFill>
            </a:ln>
          </p:spPr>
          <p:txBody>
            <a:bodyPr wrap="square" lIns="0" tIns="0" rIns="0" bIns="0" rtlCol="0"/>
            <a:lstStyle/>
            <a:p>
              <a:endParaRPr/>
            </a:p>
          </p:txBody>
        </p:sp>
      </p:grpSp>
      <p:sp>
        <p:nvSpPr>
          <p:cNvPr id="7" name="object 7"/>
          <p:cNvSpPr txBox="1">
            <a:spLocks noGrp="1"/>
          </p:cNvSpPr>
          <p:nvPr>
            <p:ph type="title"/>
          </p:nvPr>
        </p:nvSpPr>
        <p:spPr>
          <a:xfrm>
            <a:off x="9296" y="367308"/>
            <a:ext cx="2818765" cy="287258"/>
          </a:xfrm>
          <a:prstGeom prst="rect">
            <a:avLst/>
          </a:prstGeom>
        </p:spPr>
        <p:txBody>
          <a:bodyPr vert="horz" wrap="square" lIns="0" tIns="17780" rIns="0" bIns="0" rtlCol="0">
            <a:spAutoFit/>
          </a:bodyPr>
          <a:lstStyle/>
          <a:p>
            <a:pPr marL="621665">
              <a:lnSpc>
                <a:spcPts val="2135"/>
              </a:lnSpc>
            </a:pPr>
            <a:r>
              <a:rPr sz="1800" b="1" dirty="0">
                <a:solidFill>
                  <a:srgbClr val="414142"/>
                </a:solidFill>
                <a:latin typeface="Microsoft YaHei"/>
                <a:cs typeface="Microsoft YaHei"/>
              </a:rPr>
              <a:t>Carbon</a:t>
            </a:r>
            <a:r>
              <a:rPr sz="1800" b="1" spc="235" dirty="0">
                <a:solidFill>
                  <a:srgbClr val="414142"/>
                </a:solidFill>
                <a:latin typeface="Microsoft YaHei"/>
                <a:cs typeface="Microsoft YaHei"/>
              </a:rPr>
              <a:t> </a:t>
            </a:r>
            <a:r>
              <a:rPr sz="1800" b="1" dirty="0">
                <a:solidFill>
                  <a:srgbClr val="414142"/>
                </a:solidFill>
                <a:latin typeface="Microsoft YaHei"/>
                <a:cs typeface="Microsoft YaHei"/>
              </a:rPr>
              <a:t>steel</a:t>
            </a:r>
            <a:r>
              <a:rPr sz="1800" b="1" spc="240" dirty="0">
                <a:solidFill>
                  <a:srgbClr val="414142"/>
                </a:solidFill>
                <a:latin typeface="Microsoft YaHei"/>
                <a:cs typeface="Microsoft YaHei"/>
              </a:rPr>
              <a:t> </a:t>
            </a:r>
            <a:r>
              <a:rPr sz="1800" b="1" spc="-10" dirty="0">
                <a:solidFill>
                  <a:srgbClr val="414142"/>
                </a:solidFill>
                <a:latin typeface="Microsoft YaHei"/>
                <a:cs typeface="Microsoft YaHei"/>
              </a:rPr>
              <a:t>plate</a:t>
            </a:r>
            <a:endParaRPr sz="1800" dirty="0">
              <a:latin typeface="Microsoft YaHei"/>
              <a:cs typeface="Microsoft YaHei"/>
            </a:endParaRPr>
          </a:p>
        </p:txBody>
      </p:sp>
      <p:sp>
        <p:nvSpPr>
          <p:cNvPr id="16" name="object 16"/>
          <p:cNvSpPr txBox="1"/>
          <p:nvPr/>
        </p:nvSpPr>
        <p:spPr>
          <a:xfrm>
            <a:off x="510604" y="10138536"/>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250" dirty="0">
                <a:solidFill>
                  <a:srgbClr val="FFFFFF"/>
                </a:solidFill>
                <a:latin typeface="Microsoft YaHei Light"/>
                <a:cs typeface="Microsoft YaHei Light"/>
              </a:rPr>
              <a:t>19</a:t>
            </a:r>
            <a:endParaRPr sz="2200">
              <a:latin typeface="Microsoft YaHei Light"/>
              <a:cs typeface="Microsoft YaHei Light"/>
            </a:endParaRPr>
          </a:p>
        </p:txBody>
      </p:sp>
      <p:pic>
        <p:nvPicPr>
          <p:cNvPr id="17" name="object 17"/>
          <p:cNvPicPr/>
          <p:nvPr/>
        </p:nvPicPr>
        <p:blipFill>
          <a:blip r:embed="rId3" cstate="print"/>
          <a:stretch>
            <a:fillRect/>
          </a:stretch>
        </p:blipFill>
        <p:spPr>
          <a:xfrm>
            <a:off x="4195178" y="4503445"/>
            <a:ext cx="3047961" cy="2743200"/>
          </a:xfrm>
          <a:prstGeom prst="rect">
            <a:avLst/>
          </a:prstGeom>
        </p:spPr>
      </p:pic>
      <p:pic>
        <p:nvPicPr>
          <p:cNvPr id="18" name="object 18"/>
          <p:cNvPicPr/>
          <p:nvPr/>
        </p:nvPicPr>
        <p:blipFill>
          <a:blip r:embed="rId4" cstate="print"/>
          <a:stretch>
            <a:fillRect/>
          </a:stretch>
        </p:blipFill>
        <p:spPr>
          <a:xfrm>
            <a:off x="316331" y="4503445"/>
            <a:ext cx="1814817" cy="1282166"/>
          </a:xfrm>
          <a:prstGeom prst="rect">
            <a:avLst/>
          </a:prstGeom>
        </p:spPr>
      </p:pic>
      <p:pic>
        <p:nvPicPr>
          <p:cNvPr id="19" name="object 19"/>
          <p:cNvPicPr/>
          <p:nvPr/>
        </p:nvPicPr>
        <p:blipFill>
          <a:blip r:embed="rId5" cstate="print"/>
          <a:stretch>
            <a:fillRect/>
          </a:stretch>
        </p:blipFill>
        <p:spPr>
          <a:xfrm>
            <a:off x="2255189" y="4503445"/>
            <a:ext cx="1814817" cy="1282166"/>
          </a:xfrm>
          <a:prstGeom prst="rect">
            <a:avLst/>
          </a:prstGeom>
        </p:spPr>
      </p:pic>
      <p:pic>
        <p:nvPicPr>
          <p:cNvPr id="20" name="object 20"/>
          <p:cNvPicPr/>
          <p:nvPr/>
        </p:nvPicPr>
        <p:blipFill>
          <a:blip r:embed="rId6" cstate="print"/>
          <a:stretch>
            <a:fillRect/>
          </a:stretch>
        </p:blipFill>
        <p:spPr>
          <a:xfrm>
            <a:off x="316331" y="5933033"/>
            <a:ext cx="1814817" cy="1282153"/>
          </a:xfrm>
          <a:prstGeom prst="rect">
            <a:avLst/>
          </a:prstGeom>
        </p:spPr>
      </p:pic>
      <p:pic>
        <p:nvPicPr>
          <p:cNvPr id="21" name="object 21"/>
          <p:cNvPicPr/>
          <p:nvPr/>
        </p:nvPicPr>
        <p:blipFill>
          <a:blip r:embed="rId7" cstate="print"/>
          <a:stretch>
            <a:fillRect/>
          </a:stretch>
        </p:blipFill>
        <p:spPr>
          <a:xfrm>
            <a:off x="2255189" y="5933033"/>
            <a:ext cx="1814817" cy="1282153"/>
          </a:xfrm>
          <a:prstGeom prst="rect">
            <a:avLst/>
          </a:prstGeom>
        </p:spPr>
      </p:pic>
      <p:pic>
        <p:nvPicPr>
          <p:cNvPr id="22" name="object 22"/>
          <p:cNvPicPr/>
          <p:nvPr/>
        </p:nvPicPr>
        <p:blipFill>
          <a:blip r:embed="rId8" cstate="print"/>
          <a:stretch>
            <a:fillRect/>
          </a:stretch>
        </p:blipFill>
        <p:spPr>
          <a:xfrm>
            <a:off x="308978" y="7362647"/>
            <a:ext cx="3199673" cy="2615603"/>
          </a:xfrm>
          <a:prstGeom prst="rect">
            <a:avLst/>
          </a:prstGeom>
        </p:spPr>
      </p:pic>
      <p:pic>
        <p:nvPicPr>
          <p:cNvPr id="23" name="object 23"/>
          <p:cNvPicPr/>
          <p:nvPr/>
        </p:nvPicPr>
        <p:blipFill>
          <a:blip r:embed="rId9" cstate="print"/>
          <a:stretch>
            <a:fillRect/>
          </a:stretch>
        </p:blipFill>
        <p:spPr>
          <a:xfrm>
            <a:off x="3622027" y="7362647"/>
            <a:ext cx="3619931" cy="2615603"/>
          </a:xfrm>
          <a:prstGeom prst="rect">
            <a:avLst/>
          </a:prstGeom>
        </p:spPr>
      </p:pic>
      <p:graphicFrame>
        <p:nvGraphicFramePr>
          <p:cNvPr id="24" name="object 24"/>
          <p:cNvGraphicFramePr>
            <a:graphicFrameLocks noGrp="1"/>
          </p:cNvGraphicFramePr>
          <p:nvPr/>
        </p:nvGraphicFramePr>
        <p:xfrm>
          <a:off x="310895" y="1191984"/>
          <a:ext cx="4214495" cy="3162299"/>
        </p:xfrm>
        <a:graphic>
          <a:graphicData uri="http://schemas.openxmlformats.org/drawingml/2006/table">
            <a:tbl>
              <a:tblPr firstRow="1" bandRow="1">
                <a:tableStyleId>{2D5ABB26-0587-4C30-8999-92F81FD0307C}</a:tableStyleId>
              </a:tblPr>
              <a:tblGrid>
                <a:gridCol w="821055">
                  <a:extLst>
                    <a:ext uri="{9D8B030D-6E8A-4147-A177-3AD203B41FA5}">
                      <a16:colId xmlns:a16="http://schemas.microsoft.com/office/drawing/2014/main" val="20000"/>
                    </a:ext>
                  </a:extLst>
                </a:gridCol>
                <a:gridCol w="3393440">
                  <a:extLst>
                    <a:ext uri="{9D8B030D-6E8A-4147-A177-3AD203B41FA5}">
                      <a16:colId xmlns:a16="http://schemas.microsoft.com/office/drawing/2014/main" val="20001"/>
                    </a:ext>
                  </a:extLst>
                </a:gridCol>
              </a:tblGrid>
              <a:tr h="237490">
                <a:tc gridSpan="2">
                  <a:txBody>
                    <a:bodyPr/>
                    <a:lstStyle/>
                    <a:p>
                      <a:pPr marL="1140460">
                        <a:lnSpc>
                          <a:spcPct val="100000"/>
                        </a:lnSpc>
                        <a:spcBef>
                          <a:spcPts val="85"/>
                        </a:spcBef>
                      </a:pPr>
                      <a:r>
                        <a:rPr sz="1300" b="1" dirty="0">
                          <a:solidFill>
                            <a:srgbClr val="221714"/>
                          </a:solidFill>
                          <a:latin typeface="Microsoft YaHei"/>
                          <a:cs typeface="Microsoft YaHei"/>
                        </a:rPr>
                        <a:t>Carbon</a:t>
                      </a:r>
                      <a:r>
                        <a:rPr sz="1300" b="1" spc="-60" dirty="0">
                          <a:solidFill>
                            <a:srgbClr val="221714"/>
                          </a:solidFill>
                          <a:latin typeface="Microsoft YaHei"/>
                          <a:cs typeface="Microsoft YaHei"/>
                        </a:rPr>
                        <a:t> </a:t>
                      </a:r>
                      <a:r>
                        <a:rPr sz="1300" b="1" dirty="0">
                          <a:solidFill>
                            <a:srgbClr val="221714"/>
                          </a:solidFill>
                          <a:latin typeface="Microsoft YaHei"/>
                          <a:cs typeface="Microsoft YaHei"/>
                        </a:rPr>
                        <a:t>steel</a:t>
                      </a:r>
                      <a:r>
                        <a:rPr sz="1300" b="1" spc="-55" dirty="0">
                          <a:solidFill>
                            <a:srgbClr val="221714"/>
                          </a:solidFill>
                          <a:latin typeface="Microsoft YaHei"/>
                          <a:cs typeface="Microsoft YaHei"/>
                        </a:rPr>
                        <a:t> </a:t>
                      </a:r>
                      <a:r>
                        <a:rPr sz="1300" b="1" spc="-10" dirty="0">
                          <a:solidFill>
                            <a:srgbClr val="221714"/>
                          </a:solidFill>
                          <a:latin typeface="Microsoft YaHei"/>
                          <a:cs typeface="Microsoft YaHei"/>
                        </a:rPr>
                        <a:t>sheet</a:t>
                      </a:r>
                      <a:endParaRPr sz="1300">
                        <a:latin typeface="Microsoft YaHei"/>
                        <a:cs typeface="Microsoft YaHei"/>
                      </a:endParaRPr>
                    </a:p>
                  </a:txBody>
                  <a:tcPr marL="0" marR="0" marT="107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972819">
                <a:tc>
                  <a:txBody>
                    <a:bodyPr/>
                    <a:lstStyle/>
                    <a:p>
                      <a:pPr>
                        <a:lnSpc>
                          <a:spcPct val="100000"/>
                        </a:lnSpc>
                      </a:pPr>
                      <a:endParaRPr sz="1050">
                        <a:latin typeface="Times New Roman"/>
                        <a:cs typeface="Times New Roman"/>
                      </a:endParaRPr>
                    </a:p>
                    <a:p>
                      <a:pPr>
                        <a:lnSpc>
                          <a:spcPct val="100000"/>
                        </a:lnSpc>
                        <a:spcBef>
                          <a:spcPts val="390"/>
                        </a:spcBef>
                      </a:pPr>
                      <a:endParaRPr sz="1050">
                        <a:latin typeface="Times New Roman"/>
                        <a:cs typeface="Times New Roman"/>
                      </a:endParaRPr>
                    </a:p>
                    <a:p>
                      <a:pPr marL="41910">
                        <a:lnSpc>
                          <a:spcPct val="100000"/>
                        </a:lnSpc>
                      </a:pPr>
                      <a:r>
                        <a:rPr sz="1050" b="1" spc="-10" dirty="0">
                          <a:solidFill>
                            <a:srgbClr val="060001"/>
                          </a:solidFill>
                          <a:latin typeface="Microsoft YaHei"/>
                          <a:cs typeface="Microsoft YaHei"/>
                        </a:rPr>
                        <a:t>Standard</a:t>
                      </a:r>
                      <a:endParaRPr sz="1050">
                        <a:latin typeface="Microsoft YaHei"/>
                        <a:cs typeface="Microsoft YaHei"/>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040" marR="1017269">
                        <a:lnSpc>
                          <a:spcPts val="780"/>
                        </a:lnSpc>
                        <a:spcBef>
                          <a:spcPts val="330"/>
                        </a:spcBef>
                      </a:pPr>
                      <a:r>
                        <a:rPr sz="700" spc="-10" dirty="0">
                          <a:solidFill>
                            <a:srgbClr val="221714"/>
                          </a:solidFill>
                          <a:latin typeface="Microsoft YaHei"/>
                          <a:cs typeface="Microsoft YaHei"/>
                        </a:rPr>
                        <a:t>GB/T700</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standard:Q235A,Q235B.Q235C,Q235D,Q235E EN10025</a:t>
                      </a:r>
                      <a:r>
                        <a:rPr sz="700" dirty="0">
                          <a:solidFill>
                            <a:srgbClr val="221714"/>
                          </a:solidFill>
                          <a:latin typeface="Microsoft YaHei"/>
                          <a:cs typeface="Microsoft YaHei"/>
                        </a:rPr>
                        <a:t> </a:t>
                      </a:r>
                      <a:r>
                        <a:rPr sz="700" spc="-10" dirty="0">
                          <a:solidFill>
                            <a:srgbClr val="221714"/>
                          </a:solidFill>
                          <a:latin typeface="Microsoft YaHei"/>
                          <a:cs typeface="Microsoft YaHei"/>
                        </a:rPr>
                        <a:t>standard</a:t>
                      </a:r>
                      <a:r>
                        <a:rPr sz="700" dirty="0">
                          <a:solidFill>
                            <a:srgbClr val="221714"/>
                          </a:solidFill>
                          <a:latin typeface="Microsoft YaHei"/>
                          <a:cs typeface="Microsoft YaHei"/>
                        </a:rPr>
                        <a:t> </a:t>
                      </a:r>
                      <a:r>
                        <a:rPr sz="700" spc="-10" dirty="0">
                          <a:solidFill>
                            <a:srgbClr val="221714"/>
                          </a:solidFill>
                          <a:latin typeface="Microsoft YaHei"/>
                          <a:cs typeface="Microsoft YaHei"/>
                        </a:rPr>
                        <a:t>:S235JRS235J0S235J2</a:t>
                      </a:r>
                      <a:endParaRPr sz="700">
                        <a:latin typeface="Microsoft YaHei"/>
                        <a:cs typeface="Microsoft YaHei"/>
                      </a:endParaRPr>
                    </a:p>
                    <a:p>
                      <a:pPr marL="66040">
                        <a:lnSpc>
                          <a:spcPts val="745"/>
                        </a:lnSpc>
                      </a:pPr>
                      <a:r>
                        <a:rPr sz="700" dirty="0">
                          <a:solidFill>
                            <a:srgbClr val="221714"/>
                          </a:solidFill>
                          <a:latin typeface="Microsoft YaHei"/>
                          <a:cs typeface="Microsoft YaHei"/>
                        </a:rPr>
                        <a:t>DIN</a:t>
                      </a:r>
                      <a:r>
                        <a:rPr sz="700" spc="30" dirty="0">
                          <a:solidFill>
                            <a:srgbClr val="221714"/>
                          </a:solidFill>
                          <a:latin typeface="Microsoft YaHei"/>
                          <a:cs typeface="Microsoft YaHei"/>
                        </a:rPr>
                        <a:t> </a:t>
                      </a:r>
                      <a:r>
                        <a:rPr sz="700" dirty="0">
                          <a:solidFill>
                            <a:srgbClr val="221714"/>
                          </a:solidFill>
                          <a:latin typeface="Microsoft YaHei"/>
                          <a:cs typeface="Microsoft YaHei"/>
                        </a:rPr>
                        <a:t>17100</a:t>
                      </a:r>
                      <a:r>
                        <a:rPr sz="700" spc="30" dirty="0">
                          <a:solidFill>
                            <a:srgbClr val="221714"/>
                          </a:solidFill>
                          <a:latin typeface="Microsoft YaHei"/>
                          <a:cs typeface="Microsoft YaHei"/>
                        </a:rPr>
                        <a:t> </a:t>
                      </a:r>
                      <a:r>
                        <a:rPr sz="700" spc="-10" dirty="0">
                          <a:solidFill>
                            <a:srgbClr val="221714"/>
                          </a:solidFill>
                          <a:latin typeface="Microsoft YaHei"/>
                          <a:cs typeface="Microsoft YaHei"/>
                        </a:rPr>
                        <a:t>standard</a:t>
                      </a:r>
                      <a:r>
                        <a:rPr sz="700" spc="30" dirty="0">
                          <a:solidFill>
                            <a:srgbClr val="221714"/>
                          </a:solidFill>
                          <a:latin typeface="Microsoft YaHei"/>
                          <a:cs typeface="Microsoft YaHei"/>
                        </a:rPr>
                        <a:t> </a:t>
                      </a:r>
                      <a:r>
                        <a:rPr sz="700" dirty="0">
                          <a:solidFill>
                            <a:srgbClr val="221714"/>
                          </a:solidFill>
                          <a:latin typeface="Microsoft YaHei"/>
                          <a:cs typeface="Microsoft YaHei"/>
                        </a:rPr>
                        <a:t>:</a:t>
                      </a:r>
                      <a:r>
                        <a:rPr sz="700" spc="30" dirty="0">
                          <a:solidFill>
                            <a:srgbClr val="221714"/>
                          </a:solidFill>
                          <a:latin typeface="Microsoft YaHei"/>
                          <a:cs typeface="Microsoft YaHei"/>
                        </a:rPr>
                        <a:t> </a:t>
                      </a:r>
                      <a:r>
                        <a:rPr sz="700" spc="-20" dirty="0">
                          <a:solidFill>
                            <a:srgbClr val="221714"/>
                          </a:solidFill>
                          <a:latin typeface="Microsoft YaHei"/>
                          <a:cs typeface="Microsoft YaHei"/>
                        </a:rPr>
                        <a:t>St33,St37-</a:t>
                      </a:r>
                      <a:r>
                        <a:rPr sz="700" spc="-10" dirty="0">
                          <a:solidFill>
                            <a:srgbClr val="221714"/>
                          </a:solidFill>
                          <a:latin typeface="Microsoft YaHei"/>
                          <a:cs typeface="Microsoft YaHei"/>
                        </a:rPr>
                        <a:t>2Ust37-</a:t>
                      </a:r>
                      <a:r>
                        <a:rPr sz="700" spc="-20" dirty="0">
                          <a:solidFill>
                            <a:srgbClr val="221714"/>
                          </a:solidFill>
                          <a:latin typeface="Microsoft YaHei"/>
                          <a:cs typeface="Microsoft YaHei"/>
                        </a:rPr>
                        <a:t>2RSt37-2,St37-</a:t>
                      </a:r>
                      <a:r>
                        <a:rPr sz="700" spc="-50" dirty="0">
                          <a:solidFill>
                            <a:srgbClr val="221714"/>
                          </a:solidFill>
                          <a:latin typeface="Microsoft YaHei"/>
                          <a:cs typeface="Microsoft YaHei"/>
                        </a:rPr>
                        <a:t>3</a:t>
                      </a:r>
                      <a:endParaRPr sz="700">
                        <a:latin typeface="Microsoft YaHei"/>
                        <a:cs typeface="Microsoft YaHei"/>
                      </a:endParaRPr>
                    </a:p>
                    <a:p>
                      <a:pPr marL="66040" marR="1063625" indent="-635">
                        <a:lnSpc>
                          <a:spcPts val="780"/>
                        </a:lnSpc>
                        <a:spcBef>
                          <a:spcPts val="50"/>
                        </a:spcBef>
                      </a:pPr>
                      <a:r>
                        <a:rPr sz="700" dirty="0">
                          <a:solidFill>
                            <a:srgbClr val="221714"/>
                          </a:solidFill>
                          <a:latin typeface="Microsoft YaHei"/>
                          <a:cs typeface="Microsoft YaHei"/>
                        </a:rPr>
                        <a:t>DIN</a:t>
                      </a:r>
                      <a:r>
                        <a:rPr sz="700" spc="-30" dirty="0">
                          <a:solidFill>
                            <a:srgbClr val="221714"/>
                          </a:solidFill>
                          <a:latin typeface="Microsoft YaHei"/>
                          <a:cs typeface="Microsoft YaHei"/>
                        </a:rPr>
                        <a:t> </a:t>
                      </a:r>
                      <a:r>
                        <a:rPr sz="700" dirty="0">
                          <a:solidFill>
                            <a:srgbClr val="221714"/>
                          </a:solidFill>
                          <a:latin typeface="Microsoft YaHei"/>
                          <a:cs typeface="Microsoft YaHei"/>
                        </a:rPr>
                        <a:t>17102</a:t>
                      </a:r>
                      <a:r>
                        <a:rPr sz="700" spc="-30" dirty="0">
                          <a:solidFill>
                            <a:srgbClr val="221714"/>
                          </a:solidFill>
                          <a:latin typeface="Microsoft YaHei"/>
                          <a:cs typeface="Microsoft YaHei"/>
                        </a:rPr>
                        <a:t> </a:t>
                      </a:r>
                      <a:r>
                        <a:rPr sz="700" spc="-10" dirty="0">
                          <a:solidFill>
                            <a:srgbClr val="221714"/>
                          </a:solidFill>
                          <a:latin typeface="Microsoft YaHei"/>
                          <a:cs typeface="Microsoft YaHei"/>
                        </a:rPr>
                        <a:t>standard:</a:t>
                      </a:r>
                      <a:r>
                        <a:rPr sz="700" spc="-30" dirty="0">
                          <a:solidFill>
                            <a:srgbClr val="221714"/>
                          </a:solidFill>
                          <a:latin typeface="Microsoft YaHei"/>
                          <a:cs typeface="Microsoft YaHei"/>
                        </a:rPr>
                        <a:t> </a:t>
                      </a:r>
                      <a:r>
                        <a:rPr sz="700" spc="-10" dirty="0">
                          <a:solidFill>
                            <a:srgbClr val="221714"/>
                          </a:solidFill>
                          <a:latin typeface="Microsoft YaHei"/>
                          <a:cs typeface="Microsoft YaHei"/>
                        </a:rPr>
                        <a:t>StE255.WstE255.TstE255.EstE255 </a:t>
                      </a:r>
                      <a:r>
                        <a:rPr sz="700" dirty="0">
                          <a:solidFill>
                            <a:srgbClr val="221714"/>
                          </a:solidFill>
                          <a:latin typeface="Microsoft YaHei"/>
                          <a:cs typeface="Microsoft YaHei"/>
                        </a:rPr>
                        <a:t>ASTM</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standard</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:A36/A36M</a:t>
                      </a:r>
                      <a:r>
                        <a:rPr sz="700" spc="5" dirty="0">
                          <a:solidFill>
                            <a:srgbClr val="221714"/>
                          </a:solidFill>
                          <a:latin typeface="Microsoft YaHei"/>
                          <a:cs typeface="Microsoft YaHei"/>
                        </a:rPr>
                        <a:t> </a:t>
                      </a:r>
                      <a:r>
                        <a:rPr sz="700" spc="-25" dirty="0">
                          <a:solidFill>
                            <a:srgbClr val="221714"/>
                          </a:solidFill>
                          <a:latin typeface="Microsoft YaHei"/>
                          <a:cs typeface="Microsoft YaHei"/>
                        </a:rPr>
                        <a:t>A36</a:t>
                      </a:r>
                      <a:endParaRPr sz="700">
                        <a:latin typeface="Microsoft YaHei"/>
                        <a:cs typeface="Microsoft YaHei"/>
                      </a:endParaRPr>
                    </a:p>
                    <a:p>
                      <a:pPr marL="66040" marR="1560830">
                        <a:lnSpc>
                          <a:spcPts val="780"/>
                        </a:lnSpc>
                        <a:spcBef>
                          <a:spcPts val="10"/>
                        </a:spcBef>
                      </a:pPr>
                      <a:r>
                        <a:rPr sz="700" spc="-10" dirty="0">
                          <a:solidFill>
                            <a:srgbClr val="221714"/>
                          </a:solidFill>
                          <a:latin typeface="Microsoft YaHei"/>
                          <a:cs typeface="Microsoft YaHei"/>
                        </a:rPr>
                        <a:t>A283/A283M</a:t>
                      </a:r>
                      <a:r>
                        <a:rPr sz="700" spc="-25" dirty="0">
                          <a:solidFill>
                            <a:srgbClr val="221714"/>
                          </a:solidFill>
                          <a:latin typeface="Microsoft YaHei"/>
                          <a:cs typeface="Microsoft YaHei"/>
                        </a:rPr>
                        <a:t> </a:t>
                      </a:r>
                      <a:r>
                        <a:rPr sz="700" dirty="0">
                          <a:solidFill>
                            <a:srgbClr val="221714"/>
                          </a:solidFill>
                          <a:latin typeface="Microsoft YaHei"/>
                          <a:cs typeface="Microsoft YaHei"/>
                        </a:rPr>
                        <a:t>A283</a:t>
                      </a:r>
                      <a:r>
                        <a:rPr sz="700" spc="-20" dirty="0">
                          <a:solidFill>
                            <a:srgbClr val="221714"/>
                          </a:solidFill>
                          <a:latin typeface="Microsoft YaHei"/>
                          <a:cs typeface="Microsoft YaHei"/>
                        </a:rPr>
                        <a:t> </a:t>
                      </a:r>
                      <a:r>
                        <a:rPr sz="700" dirty="0">
                          <a:solidFill>
                            <a:srgbClr val="221714"/>
                          </a:solidFill>
                          <a:latin typeface="Microsoft YaHei"/>
                          <a:cs typeface="Microsoft YaHei"/>
                        </a:rPr>
                        <a:t>Grade</a:t>
                      </a:r>
                      <a:r>
                        <a:rPr sz="700" spc="-25" dirty="0">
                          <a:solidFill>
                            <a:srgbClr val="221714"/>
                          </a:solidFill>
                          <a:latin typeface="Microsoft YaHei"/>
                          <a:cs typeface="Microsoft YaHei"/>
                        </a:rPr>
                        <a:t> </a:t>
                      </a:r>
                      <a:r>
                        <a:rPr sz="700" dirty="0">
                          <a:solidFill>
                            <a:srgbClr val="221714"/>
                          </a:solidFill>
                          <a:latin typeface="Microsoft YaHei"/>
                          <a:cs typeface="Microsoft YaHei"/>
                        </a:rPr>
                        <a:t>AA283</a:t>
                      </a:r>
                      <a:r>
                        <a:rPr sz="700" spc="-20" dirty="0">
                          <a:solidFill>
                            <a:srgbClr val="221714"/>
                          </a:solidFill>
                          <a:latin typeface="Microsoft YaHei"/>
                          <a:cs typeface="Microsoft YaHei"/>
                        </a:rPr>
                        <a:t> </a:t>
                      </a:r>
                      <a:r>
                        <a:rPr sz="700" dirty="0">
                          <a:solidFill>
                            <a:srgbClr val="221714"/>
                          </a:solidFill>
                          <a:latin typeface="Microsoft YaHei"/>
                          <a:cs typeface="Microsoft YaHei"/>
                        </a:rPr>
                        <a:t>Grade</a:t>
                      </a:r>
                      <a:r>
                        <a:rPr sz="700" spc="-20" dirty="0">
                          <a:solidFill>
                            <a:srgbClr val="221714"/>
                          </a:solidFill>
                          <a:latin typeface="Microsoft YaHei"/>
                          <a:cs typeface="Microsoft YaHei"/>
                        </a:rPr>
                        <a:t> </a:t>
                      </a:r>
                      <a:r>
                        <a:rPr sz="700" spc="-50" dirty="0">
                          <a:solidFill>
                            <a:srgbClr val="221714"/>
                          </a:solidFill>
                          <a:latin typeface="Microsoft YaHei"/>
                          <a:cs typeface="Microsoft YaHei"/>
                        </a:rPr>
                        <a:t>B</a:t>
                      </a:r>
                      <a:r>
                        <a:rPr sz="700" dirty="0">
                          <a:solidFill>
                            <a:srgbClr val="221714"/>
                          </a:solidFill>
                          <a:latin typeface="Microsoft YaHei"/>
                          <a:cs typeface="Microsoft YaHei"/>
                        </a:rPr>
                        <a:t> A283</a:t>
                      </a:r>
                      <a:r>
                        <a:rPr sz="700" spc="-45" dirty="0">
                          <a:solidFill>
                            <a:srgbClr val="221714"/>
                          </a:solidFill>
                          <a:latin typeface="Microsoft YaHei"/>
                          <a:cs typeface="Microsoft YaHei"/>
                        </a:rPr>
                        <a:t> </a:t>
                      </a:r>
                      <a:r>
                        <a:rPr sz="700" dirty="0">
                          <a:solidFill>
                            <a:srgbClr val="221714"/>
                          </a:solidFill>
                          <a:latin typeface="Microsoft YaHei"/>
                          <a:cs typeface="Microsoft YaHei"/>
                        </a:rPr>
                        <a:t>Grade</a:t>
                      </a:r>
                      <a:r>
                        <a:rPr sz="700" spc="-40" dirty="0">
                          <a:solidFill>
                            <a:srgbClr val="221714"/>
                          </a:solidFill>
                          <a:latin typeface="Microsoft YaHei"/>
                          <a:cs typeface="Microsoft YaHei"/>
                        </a:rPr>
                        <a:t> </a:t>
                      </a:r>
                      <a:r>
                        <a:rPr sz="700" dirty="0">
                          <a:solidFill>
                            <a:srgbClr val="221714"/>
                          </a:solidFill>
                          <a:latin typeface="Microsoft YaHei"/>
                          <a:cs typeface="Microsoft YaHei"/>
                        </a:rPr>
                        <a:t>C,A283</a:t>
                      </a:r>
                      <a:r>
                        <a:rPr sz="700" spc="-40" dirty="0">
                          <a:solidFill>
                            <a:srgbClr val="221714"/>
                          </a:solidFill>
                          <a:latin typeface="Microsoft YaHei"/>
                          <a:cs typeface="Microsoft YaHei"/>
                        </a:rPr>
                        <a:t> </a:t>
                      </a:r>
                      <a:r>
                        <a:rPr sz="700" dirty="0">
                          <a:solidFill>
                            <a:srgbClr val="221714"/>
                          </a:solidFill>
                          <a:latin typeface="Microsoft YaHei"/>
                          <a:cs typeface="Microsoft YaHei"/>
                        </a:rPr>
                        <a:t>Grade</a:t>
                      </a:r>
                      <a:r>
                        <a:rPr sz="700" spc="-40" dirty="0">
                          <a:solidFill>
                            <a:srgbClr val="221714"/>
                          </a:solidFill>
                          <a:latin typeface="Microsoft YaHei"/>
                          <a:cs typeface="Microsoft YaHei"/>
                        </a:rPr>
                        <a:t> </a:t>
                      </a:r>
                      <a:r>
                        <a:rPr sz="700" spc="-50" dirty="0">
                          <a:solidFill>
                            <a:srgbClr val="221714"/>
                          </a:solidFill>
                          <a:latin typeface="Microsoft YaHei"/>
                          <a:cs typeface="Microsoft YaHei"/>
                        </a:rPr>
                        <a:t>D</a:t>
                      </a:r>
                      <a:r>
                        <a:rPr sz="700" spc="500" dirty="0">
                          <a:solidFill>
                            <a:srgbClr val="221714"/>
                          </a:solidFill>
                          <a:latin typeface="Microsoft YaHei"/>
                          <a:cs typeface="Microsoft YaHei"/>
                        </a:rPr>
                        <a:t> </a:t>
                      </a:r>
                      <a:r>
                        <a:rPr sz="700" spc="-10" dirty="0">
                          <a:solidFill>
                            <a:srgbClr val="221714"/>
                          </a:solidFill>
                          <a:latin typeface="Microsoft YaHei"/>
                          <a:cs typeface="Microsoft YaHei"/>
                        </a:rPr>
                        <a:t>A573/A573M</a:t>
                      </a:r>
                      <a:r>
                        <a:rPr sz="700" spc="-15" dirty="0">
                          <a:solidFill>
                            <a:srgbClr val="221714"/>
                          </a:solidFill>
                          <a:latin typeface="Microsoft YaHei"/>
                          <a:cs typeface="Microsoft YaHei"/>
                        </a:rPr>
                        <a:t> </a:t>
                      </a:r>
                      <a:r>
                        <a:rPr sz="700" dirty="0">
                          <a:solidFill>
                            <a:srgbClr val="221714"/>
                          </a:solidFill>
                          <a:latin typeface="Microsoft YaHei"/>
                          <a:cs typeface="Microsoft YaHei"/>
                        </a:rPr>
                        <a:t>A573</a:t>
                      </a:r>
                      <a:r>
                        <a:rPr sz="700" spc="-10" dirty="0">
                          <a:solidFill>
                            <a:srgbClr val="221714"/>
                          </a:solidFill>
                          <a:latin typeface="Microsoft YaHei"/>
                          <a:cs typeface="Microsoft YaHei"/>
                        </a:rPr>
                        <a:t> </a:t>
                      </a:r>
                      <a:r>
                        <a:rPr sz="700" dirty="0">
                          <a:solidFill>
                            <a:srgbClr val="221714"/>
                          </a:solidFill>
                          <a:latin typeface="Microsoft YaHei"/>
                          <a:cs typeface="Microsoft YaHei"/>
                        </a:rPr>
                        <a:t>Grade</a:t>
                      </a:r>
                      <a:r>
                        <a:rPr sz="700" spc="-15" dirty="0">
                          <a:solidFill>
                            <a:srgbClr val="221714"/>
                          </a:solidFill>
                          <a:latin typeface="Microsoft YaHei"/>
                          <a:cs typeface="Microsoft YaHei"/>
                        </a:rPr>
                        <a:t> </a:t>
                      </a:r>
                      <a:r>
                        <a:rPr sz="700" spc="-25" dirty="0">
                          <a:solidFill>
                            <a:srgbClr val="221714"/>
                          </a:solidFill>
                          <a:latin typeface="Microsoft YaHei"/>
                          <a:cs typeface="Microsoft YaHei"/>
                        </a:rPr>
                        <a:t>58,</a:t>
                      </a:r>
                      <a:endParaRPr sz="700">
                        <a:latin typeface="Microsoft YaHei"/>
                        <a:cs typeface="Microsoft YaHei"/>
                      </a:endParaRPr>
                    </a:p>
                    <a:p>
                      <a:pPr marL="66040">
                        <a:lnSpc>
                          <a:spcPts val="780"/>
                        </a:lnSpc>
                      </a:pPr>
                      <a:r>
                        <a:rPr sz="700" dirty="0">
                          <a:solidFill>
                            <a:srgbClr val="221714"/>
                          </a:solidFill>
                          <a:latin typeface="Microsoft YaHei"/>
                          <a:cs typeface="Microsoft YaHei"/>
                        </a:rPr>
                        <a:t>Grade</a:t>
                      </a:r>
                      <a:r>
                        <a:rPr sz="700" spc="-20" dirty="0">
                          <a:solidFill>
                            <a:srgbClr val="221714"/>
                          </a:solidFill>
                          <a:latin typeface="Microsoft YaHei"/>
                          <a:cs typeface="Microsoft YaHei"/>
                        </a:rPr>
                        <a:t> </a:t>
                      </a:r>
                      <a:r>
                        <a:rPr sz="700" spc="-10" dirty="0">
                          <a:solidFill>
                            <a:srgbClr val="221714"/>
                          </a:solidFill>
                          <a:latin typeface="Microsoft YaHei"/>
                          <a:cs typeface="Microsoft YaHei"/>
                        </a:rPr>
                        <a:t>65,Grade</a:t>
                      </a:r>
                      <a:r>
                        <a:rPr sz="700" spc="-15" dirty="0">
                          <a:solidFill>
                            <a:srgbClr val="221714"/>
                          </a:solidFill>
                          <a:latin typeface="Microsoft YaHei"/>
                          <a:cs typeface="Microsoft YaHei"/>
                        </a:rPr>
                        <a:t> </a:t>
                      </a:r>
                      <a:r>
                        <a:rPr sz="700" spc="-25" dirty="0">
                          <a:solidFill>
                            <a:srgbClr val="221714"/>
                          </a:solidFill>
                          <a:latin typeface="Microsoft YaHei"/>
                          <a:cs typeface="Microsoft YaHei"/>
                        </a:rPr>
                        <a:t>70</a:t>
                      </a:r>
                      <a:endParaRPr sz="700">
                        <a:latin typeface="Microsoft YaHei"/>
                        <a:cs typeface="Microsoft YaHei"/>
                      </a:endParaRPr>
                    </a:p>
                  </a:txBody>
                  <a:tcPr marL="0" marR="0" marT="419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1"/>
                  </a:ext>
                </a:extLst>
              </a:tr>
              <a:tr h="248285">
                <a:tc>
                  <a:txBody>
                    <a:bodyPr/>
                    <a:lstStyle/>
                    <a:p>
                      <a:pPr marL="41910">
                        <a:lnSpc>
                          <a:spcPts val="1250"/>
                        </a:lnSpc>
                      </a:pPr>
                      <a:r>
                        <a:rPr sz="1050" b="1" spc="-10" dirty="0">
                          <a:solidFill>
                            <a:srgbClr val="060001"/>
                          </a:solidFill>
                          <a:latin typeface="Microsoft YaHei"/>
                          <a:cs typeface="Microsoft YaHei"/>
                        </a:rPr>
                        <a:t>Material</a:t>
                      </a:r>
                      <a:endParaRPr sz="1050">
                        <a:latin typeface="Microsoft YaHei"/>
                        <a:cs typeface="Microsoft YaHei"/>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040">
                        <a:lnSpc>
                          <a:spcPts val="810"/>
                        </a:lnSpc>
                        <a:spcBef>
                          <a:spcPts val="170"/>
                        </a:spcBef>
                      </a:pPr>
                      <a:r>
                        <a:rPr sz="700" spc="-10" dirty="0">
                          <a:solidFill>
                            <a:srgbClr val="221714"/>
                          </a:solidFill>
                          <a:latin typeface="Microsoft YaHei"/>
                          <a:cs typeface="Microsoft YaHei"/>
                        </a:rPr>
                        <a:t>Carbonsteel:Q195Q420SeriesSS400-</a:t>
                      </a:r>
                      <a:r>
                        <a:rPr sz="700" dirty="0">
                          <a:solidFill>
                            <a:srgbClr val="221714"/>
                          </a:solidFill>
                          <a:latin typeface="Microsoft YaHei"/>
                          <a:cs typeface="Microsoft YaHei"/>
                        </a:rPr>
                        <a:t>SS540</a:t>
                      </a:r>
                      <a:r>
                        <a:rPr sz="700" spc="65" dirty="0">
                          <a:solidFill>
                            <a:srgbClr val="221714"/>
                          </a:solidFill>
                          <a:latin typeface="Microsoft YaHei"/>
                          <a:cs typeface="Microsoft YaHei"/>
                        </a:rPr>
                        <a:t> </a:t>
                      </a:r>
                      <a:r>
                        <a:rPr sz="700" spc="-10" dirty="0">
                          <a:solidFill>
                            <a:srgbClr val="221714"/>
                          </a:solidFill>
                          <a:latin typeface="Microsoft YaHei"/>
                          <a:cs typeface="Microsoft YaHei"/>
                        </a:rPr>
                        <a:t>Series.</a:t>
                      </a:r>
                      <a:endParaRPr sz="700">
                        <a:latin typeface="Microsoft YaHei"/>
                        <a:cs typeface="Microsoft YaHei"/>
                      </a:endParaRPr>
                    </a:p>
                    <a:p>
                      <a:pPr marL="66040">
                        <a:lnSpc>
                          <a:spcPts val="810"/>
                        </a:lnSpc>
                      </a:pPr>
                      <a:r>
                        <a:rPr sz="700" spc="-10" dirty="0">
                          <a:solidFill>
                            <a:srgbClr val="221714"/>
                          </a:solidFill>
                          <a:latin typeface="Microsoft YaHei"/>
                          <a:cs typeface="Microsoft YaHei"/>
                        </a:rPr>
                        <a:t>S235JR-S355JR</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Series,ST</a:t>
                      </a:r>
                      <a:r>
                        <a:rPr sz="700" spc="20" dirty="0">
                          <a:solidFill>
                            <a:srgbClr val="221714"/>
                          </a:solidFill>
                          <a:latin typeface="Microsoft YaHei"/>
                          <a:cs typeface="Microsoft YaHei"/>
                        </a:rPr>
                        <a:t> </a:t>
                      </a:r>
                      <a:r>
                        <a:rPr sz="700" spc="-10" dirty="0">
                          <a:solidFill>
                            <a:srgbClr val="221714"/>
                          </a:solidFill>
                          <a:latin typeface="Microsoft YaHei"/>
                          <a:cs typeface="Microsoft YaHei"/>
                        </a:rPr>
                        <a:t>Series,A36-</a:t>
                      </a:r>
                      <a:r>
                        <a:rPr sz="700" dirty="0">
                          <a:solidFill>
                            <a:srgbClr val="221714"/>
                          </a:solidFill>
                          <a:latin typeface="Microsoft YaHei"/>
                          <a:cs typeface="Microsoft YaHei"/>
                        </a:rPr>
                        <a:t>A992</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Series,Gr50</a:t>
                      </a:r>
                      <a:r>
                        <a:rPr sz="700" spc="20" dirty="0">
                          <a:solidFill>
                            <a:srgbClr val="221714"/>
                          </a:solidFill>
                          <a:latin typeface="Microsoft YaHei"/>
                          <a:cs typeface="Microsoft YaHei"/>
                        </a:rPr>
                        <a:t> </a:t>
                      </a:r>
                      <a:r>
                        <a:rPr sz="700" spc="-10" dirty="0">
                          <a:solidFill>
                            <a:srgbClr val="221714"/>
                          </a:solidFill>
                          <a:latin typeface="Microsoft YaHei"/>
                          <a:cs typeface="Microsoft YaHei"/>
                        </a:rPr>
                        <a:t>Series,etc.</a:t>
                      </a:r>
                      <a:endParaRPr sz="700">
                        <a:latin typeface="Microsoft YaHei"/>
                        <a:cs typeface="Microsoft YaHei"/>
                      </a:endParaRPr>
                    </a:p>
                  </a:txBody>
                  <a:tcPr marL="0" marR="0" marT="215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2"/>
                  </a:ext>
                </a:extLst>
              </a:tr>
              <a:tr h="181610">
                <a:tc>
                  <a:txBody>
                    <a:bodyPr/>
                    <a:lstStyle/>
                    <a:p>
                      <a:pPr marL="41910">
                        <a:lnSpc>
                          <a:spcPts val="1175"/>
                        </a:lnSpc>
                      </a:pPr>
                      <a:r>
                        <a:rPr sz="1050" b="1" spc="-10" dirty="0">
                          <a:solidFill>
                            <a:srgbClr val="060001"/>
                          </a:solidFill>
                          <a:latin typeface="Microsoft YaHei"/>
                          <a:cs typeface="Microsoft YaHei"/>
                        </a:rPr>
                        <a:t>Surface</a:t>
                      </a:r>
                      <a:endParaRPr sz="1050">
                        <a:latin typeface="Microsoft YaHei"/>
                        <a:cs typeface="Microsoft YaHei"/>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040">
                        <a:lnSpc>
                          <a:spcPct val="100000"/>
                        </a:lnSpc>
                        <a:spcBef>
                          <a:spcPts val="265"/>
                        </a:spcBef>
                      </a:pPr>
                      <a:r>
                        <a:rPr sz="700" dirty="0">
                          <a:solidFill>
                            <a:srgbClr val="221714"/>
                          </a:solidFill>
                          <a:latin typeface="Microsoft YaHei"/>
                          <a:cs typeface="Microsoft YaHei"/>
                        </a:rPr>
                        <a:t>Mild</a:t>
                      </a:r>
                      <a:r>
                        <a:rPr sz="700" spc="-30" dirty="0">
                          <a:solidFill>
                            <a:srgbClr val="221714"/>
                          </a:solidFill>
                          <a:latin typeface="Microsoft YaHei"/>
                          <a:cs typeface="Microsoft YaHei"/>
                        </a:rPr>
                        <a:t> </a:t>
                      </a:r>
                      <a:r>
                        <a:rPr sz="700" spc="-10" dirty="0">
                          <a:solidFill>
                            <a:srgbClr val="221714"/>
                          </a:solidFill>
                          <a:latin typeface="Microsoft YaHei"/>
                          <a:cs typeface="Microsoft YaHei"/>
                        </a:rPr>
                        <a:t>steel</a:t>
                      </a:r>
                      <a:r>
                        <a:rPr sz="700" spc="-25" dirty="0">
                          <a:solidFill>
                            <a:srgbClr val="221714"/>
                          </a:solidFill>
                          <a:latin typeface="Microsoft YaHei"/>
                          <a:cs typeface="Microsoft YaHei"/>
                        </a:rPr>
                        <a:t> </a:t>
                      </a:r>
                      <a:r>
                        <a:rPr sz="700" spc="-10" dirty="0">
                          <a:solidFill>
                            <a:srgbClr val="221714"/>
                          </a:solidFill>
                          <a:latin typeface="Microsoft YaHei"/>
                          <a:cs typeface="Microsoft YaHei"/>
                        </a:rPr>
                        <a:t>plain</a:t>
                      </a:r>
                      <a:r>
                        <a:rPr sz="700" spc="-25" dirty="0">
                          <a:solidFill>
                            <a:srgbClr val="221714"/>
                          </a:solidFill>
                          <a:latin typeface="Microsoft YaHei"/>
                          <a:cs typeface="Microsoft YaHei"/>
                        </a:rPr>
                        <a:t> </a:t>
                      </a:r>
                      <a:r>
                        <a:rPr sz="700" spc="-10" dirty="0">
                          <a:solidFill>
                            <a:srgbClr val="221714"/>
                          </a:solidFill>
                          <a:latin typeface="Microsoft YaHei"/>
                          <a:cs typeface="Microsoft YaHei"/>
                        </a:rPr>
                        <a:t>finish,</a:t>
                      </a:r>
                      <a:r>
                        <a:rPr sz="700" spc="-30" dirty="0">
                          <a:solidFill>
                            <a:srgbClr val="221714"/>
                          </a:solidFill>
                          <a:latin typeface="Microsoft YaHei"/>
                          <a:cs typeface="Microsoft YaHei"/>
                        </a:rPr>
                        <a:t> </a:t>
                      </a:r>
                      <a:r>
                        <a:rPr sz="700" dirty="0">
                          <a:solidFill>
                            <a:srgbClr val="221714"/>
                          </a:solidFill>
                          <a:latin typeface="Microsoft YaHei"/>
                          <a:cs typeface="Microsoft YaHei"/>
                        </a:rPr>
                        <a:t>hot</a:t>
                      </a:r>
                      <a:r>
                        <a:rPr sz="700" spc="-25" dirty="0">
                          <a:solidFill>
                            <a:srgbClr val="221714"/>
                          </a:solidFill>
                          <a:latin typeface="Microsoft YaHei"/>
                          <a:cs typeface="Microsoft YaHei"/>
                        </a:rPr>
                        <a:t> </a:t>
                      </a:r>
                      <a:r>
                        <a:rPr sz="700" dirty="0">
                          <a:solidFill>
                            <a:srgbClr val="221714"/>
                          </a:solidFill>
                          <a:latin typeface="Microsoft YaHei"/>
                          <a:cs typeface="Microsoft YaHei"/>
                        </a:rPr>
                        <a:t>dip</a:t>
                      </a:r>
                      <a:r>
                        <a:rPr sz="700" spc="-25" dirty="0">
                          <a:solidFill>
                            <a:srgbClr val="221714"/>
                          </a:solidFill>
                          <a:latin typeface="Microsoft YaHei"/>
                          <a:cs typeface="Microsoft YaHei"/>
                        </a:rPr>
                        <a:t> </a:t>
                      </a:r>
                      <a:r>
                        <a:rPr sz="700" spc="-10" dirty="0">
                          <a:solidFill>
                            <a:srgbClr val="221714"/>
                          </a:solidFill>
                          <a:latin typeface="Microsoft YaHei"/>
                          <a:cs typeface="Microsoft YaHei"/>
                        </a:rPr>
                        <a:t>galvanized,</a:t>
                      </a:r>
                      <a:r>
                        <a:rPr sz="700" spc="-25" dirty="0">
                          <a:solidFill>
                            <a:srgbClr val="221714"/>
                          </a:solidFill>
                          <a:latin typeface="Microsoft YaHei"/>
                          <a:cs typeface="Microsoft YaHei"/>
                        </a:rPr>
                        <a:t> </a:t>
                      </a:r>
                      <a:r>
                        <a:rPr sz="700" dirty="0">
                          <a:solidFill>
                            <a:srgbClr val="221714"/>
                          </a:solidFill>
                          <a:latin typeface="Microsoft YaHei"/>
                          <a:cs typeface="Microsoft YaHei"/>
                        </a:rPr>
                        <a:t>color</a:t>
                      </a:r>
                      <a:r>
                        <a:rPr sz="700" spc="-30" dirty="0">
                          <a:solidFill>
                            <a:srgbClr val="221714"/>
                          </a:solidFill>
                          <a:latin typeface="Microsoft YaHei"/>
                          <a:cs typeface="Microsoft YaHei"/>
                        </a:rPr>
                        <a:t> </a:t>
                      </a:r>
                      <a:r>
                        <a:rPr sz="700" spc="-10" dirty="0">
                          <a:solidFill>
                            <a:srgbClr val="221714"/>
                          </a:solidFill>
                          <a:latin typeface="Microsoft YaHei"/>
                          <a:cs typeface="Microsoft YaHei"/>
                        </a:rPr>
                        <a:t>coated,</a:t>
                      </a:r>
                      <a:r>
                        <a:rPr sz="700" spc="-25" dirty="0">
                          <a:solidFill>
                            <a:srgbClr val="221714"/>
                          </a:solidFill>
                          <a:latin typeface="Microsoft YaHei"/>
                          <a:cs typeface="Microsoft YaHei"/>
                        </a:rPr>
                        <a:t> </a:t>
                      </a:r>
                      <a:r>
                        <a:rPr sz="700" spc="-20" dirty="0">
                          <a:solidFill>
                            <a:srgbClr val="221714"/>
                          </a:solidFill>
                          <a:latin typeface="Microsoft YaHei"/>
                          <a:cs typeface="Microsoft YaHei"/>
                        </a:rPr>
                        <a:t>etc.</a:t>
                      </a:r>
                      <a:endParaRPr sz="700">
                        <a:latin typeface="Microsoft YaHei"/>
                        <a:cs typeface="Microsoft YaHei"/>
                      </a:endParaRPr>
                    </a:p>
                  </a:txBody>
                  <a:tcPr marL="0" marR="0" marT="336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3"/>
                  </a:ext>
                </a:extLst>
              </a:tr>
              <a:tr h="861060">
                <a:tc>
                  <a:txBody>
                    <a:bodyPr/>
                    <a:lstStyle/>
                    <a:p>
                      <a:pPr marL="41910">
                        <a:lnSpc>
                          <a:spcPct val="100000"/>
                        </a:lnSpc>
                        <a:spcBef>
                          <a:spcPts val="265"/>
                        </a:spcBef>
                      </a:pPr>
                      <a:r>
                        <a:rPr sz="1050" b="1" spc="-10" dirty="0">
                          <a:solidFill>
                            <a:srgbClr val="060001"/>
                          </a:solidFill>
                          <a:latin typeface="Microsoft YaHei"/>
                          <a:cs typeface="Microsoft YaHei"/>
                        </a:rPr>
                        <a:t>Package</a:t>
                      </a:r>
                      <a:endParaRPr sz="1050">
                        <a:latin typeface="Microsoft YaHei"/>
                        <a:cs typeface="Microsoft YaHei"/>
                      </a:endParaRPr>
                    </a:p>
                  </a:txBody>
                  <a:tcPr marL="0" marR="0" marT="336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675" marR="669925" indent="-635">
                        <a:lnSpc>
                          <a:spcPts val="780"/>
                        </a:lnSpc>
                        <a:spcBef>
                          <a:spcPts val="315"/>
                        </a:spcBef>
                      </a:pPr>
                      <a:r>
                        <a:rPr sz="700" dirty="0">
                          <a:solidFill>
                            <a:srgbClr val="221714"/>
                          </a:solidFill>
                          <a:latin typeface="Microsoft YaHei"/>
                          <a:cs typeface="Microsoft YaHei"/>
                        </a:rPr>
                        <a:t>Export</a:t>
                      </a:r>
                      <a:r>
                        <a:rPr sz="700" spc="-20" dirty="0">
                          <a:solidFill>
                            <a:srgbClr val="221714"/>
                          </a:solidFill>
                          <a:latin typeface="Microsoft YaHei"/>
                          <a:cs typeface="Microsoft YaHei"/>
                        </a:rPr>
                        <a:t> </a:t>
                      </a:r>
                      <a:r>
                        <a:rPr sz="700" spc="-10" dirty="0">
                          <a:solidFill>
                            <a:srgbClr val="221714"/>
                          </a:solidFill>
                          <a:latin typeface="Microsoft YaHei"/>
                          <a:cs typeface="Microsoft YaHei"/>
                        </a:rPr>
                        <a:t>standard</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package:</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bundled</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wooden</a:t>
                      </a:r>
                      <a:r>
                        <a:rPr sz="700" spc="-15" dirty="0">
                          <a:solidFill>
                            <a:srgbClr val="221714"/>
                          </a:solidFill>
                          <a:latin typeface="Microsoft YaHei"/>
                          <a:cs typeface="Microsoft YaHei"/>
                        </a:rPr>
                        <a:t> </a:t>
                      </a:r>
                      <a:r>
                        <a:rPr sz="700" dirty="0">
                          <a:solidFill>
                            <a:srgbClr val="221714"/>
                          </a:solidFill>
                          <a:latin typeface="Microsoft YaHei"/>
                          <a:cs typeface="Microsoft YaHei"/>
                        </a:rPr>
                        <a:t>box</a:t>
                      </a:r>
                      <a:r>
                        <a:rPr sz="700" spc="-15" dirty="0">
                          <a:solidFill>
                            <a:srgbClr val="221714"/>
                          </a:solidFill>
                          <a:latin typeface="Microsoft YaHei"/>
                          <a:cs typeface="Microsoft YaHei"/>
                        </a:rPr>
                        <a:t> </a:t>
                      </a:r>
                      <a:r>
                        <a:rPr sz="700" dirty="0">
                          <a:solidFill>
                            <a:srgbClr val="221714"/>
                          </a:solidFill>
                          <a:latin typeface="Microsoft YaHei"/>
                          <a:cs typeface="Microsoft YaHei"/>
                        </a:rPr>
                        <a:t>or</a:t>
                      </a:r>
                      <a:r>
                        <a:rPr sz="700" spc="-20" dirty="0">
                          <a:solidFill>
                            <a:srgbClr val="221714"/>
                          </a:solidFill>
                          <a:latin typeface="Microsoft YaHei"/>
                          <a:cs typeface="Microsoft YaHei"/>
                        </a:rPr>
                        <a:t> </a:t>
                      </a:r>
                      <a:r>
                        <a:rPr sz="700" dirty="0">
                          <a:solidFill>
                            <a:srgbClr val="221714"/>
                          </a:solidFill>
                          <a:latin typeface="Microsoft YaHei"/>
                          <a:cs typeface="Microsoft YaHei"/>
                        </a:rPr>
                        <a:t>be</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required; </a:t>
                      </a:r>
                      <a:r>
                        <a:rPr sz="700" dirty="0">
                          <a:solidFill>
                            <a:srgbClr val="221714"/>
                          </a:solidFill>
                          <a:latin typeface="Microsoft YaHei"/>
                          <a:cs typeface="Microsoft YaHei"/>
                        </a:rPr>
                        <a:t>The</a:t>
                      </a:r>
                      <a:r>
                        <a:rPr sz="700" spc="-25" dirty="0">
                          <a:solidFill>
                            <a:srgbClr val="221714"/>
                          </a:solidFill>
                          <a:latin typeface="Microsoft YaHei"/>
                          <a:cs typeface="Microsoft YaHei"/>
                        </a:rPr>
                        <a:t> </a:t>
                      </a:r>
                      <a:r>
                        <a:rPr sz="700" spc="-10" dirty="0">
                          <a:solidFill>
                            <a:srgbClr val="221714"/>
                          </a:solidFill>
                          <a:latin typeface="Microsoft YaHei"/>
                          <a:cs typeface="Microsoft YaHei"/>
                        </a:rPr>
                        <a:t>inner</a:t>
                      </a:r>
                      <a:r>
                        <a:rPr sz="700" spc="-25" dirty="0">
                          <a:solidFill>
                            <a:srgbClr val="221714"/>
                          </a:solidFill>
                          <a:latin typeface="Microsoft YaHei"/>
                          <a:cs typeface="Microsoft YaHei"/>
                        </a:rPr>
                        <a:t> </a:t>
                      </a:r>
                      <a:r>
                        <a:rPr sz="700" spc="-10" dirty="0">
                          <a:solidFill>
                            <a:srgbClr val="221714"/>
                          </a:solidFill>
                          <a:latin typeface="Microsoft YaHei"/>
                          <a:cs typeface="Microsoft YaHei"/>
                        </a:rPr>
                        <a:t>size</a:t>
                      </a:r>
                      <a:r>
                        <a:rPr sz="700" spc="-20" dirty="0">
                          <a:solidFill>
                            <a:srgbClr val="221714"/>
                          </a:solidFill>
                          <a:latin typeface="Microsoft YaHei"/>
                          <a:cs typeface="Microsoft YaHei"/>
                        </a:rPr>
                        <a:t> </a:t>
                      </a:r>
                      <a:r>
                        <a:rPr sz="700" dirty="0">
                          <a:solidFill>
                            <a:srgbClr val="221714"/>
                          </a:solidFill>
                          <a:latin typeface="Microsoft YaHei"/>
                          <a:cs typeface="Microsoft YaHei"/>
                        </a:rPr>
                        <a:t>of</a:t>
                      </a:r>
                      <a:r>
                        <a:rPr sz="700" spc="-25" dirty="0">
                          <a:solidFill>
                            <a:srgbClr val="221714"/>
                          </a:solidFill>
                          <a:latin typeface="Microsoft YaHei"/>
                          <a:cs typeface="Microsoft YaHei"/>
                        </a:rPr>
                        <a:t> </a:t>
                      </a:r>
                      <a:r>
                        <a:rPr sz="700" spc="-10" dirty="0">
                          <a:solidFill>
                            <a:srgbClr val="221714"/>
                          </a:solidFill>
                          <a:latin typeface="Microsoft YaHei"/>
                          <a:cs typeface="Microsoft YaHei"/>
                        </a:rPr>
                        <a:t>container</a:t>
                      </a:r>
                      <a:r>
                        <a:rPr sz="700" spc="-20" dirty="0">
                          <a:solidFill>
                            <a:srgbClr val="221714"/>
                          </a:solidFill>
                          <a:latin typeface="Microsoft YaHei"/>
                          <a:cs typeface="Microsoft YaHei"/>
                        </a:rPr>
                        <a:t> </a:t>
                      </a:r>
                      <a:r>
                        <a:rPr sz="700" dirty="0">
                          <a:solidFill>
                            <a:srgbClr val="221714"/>
                          </a:solidFill>
                          <a:latin typeface="Microsoft YaHei"/>
                          <a:cs typeface="Microsoft YaHei"/>
                        </a:rPr>
                        <a:t>is</a:t>
                      </a:r>
                      <a:r>
                        <a:rPr sz="700" spc="-25" dirty="0">
                          <a:solidFill>
                            <a:srgbClr val="221714"/>
                          </a:solidFill>
                          <a:latin typeface="Microsoft YaHei"/>
                          <a:cs typeface="Microsoft YaHei"/>
                        </a:rPr>
                        <a:t> </a:t>
                      </a:r>
                      <a:r>
                        <a:rPr sz="700" spc="-10" dirty="0">
                          <a:solidFill>
                            <a:srgbClr val="221714"/>
                          </a:solidFill>
                          <a:latin typeface="Microsoft YaHei"/>
                          <a:cs typeface="Microsoft YaHei"/>
                        </a:rPr>
                        <a:t>below:</a:t>
                      </a:r>
                      <a:endParaRPr sz="700">
                        <a:latin typeface="Microsoft YaHei"/>
                        <a:cs typeface="Microsoft YaHei"/>
                      </a:endParaRPr>
                    </a:p>
                    <a:p>
                      <a:pPr marL="66675">
                        <a:lnSpc>
                          <a:spcPts val="745"/>
                        </a:lnSpc>
                      </a:pPr>
                      <a:r>
                        <a:rPr sz="700" spc="-10" dirty="0">
                          <a:solidFill>
                            <a:srgbClr val="221714"/>
                          </a:solidFill>
                          <a:latin typeface="Microsoft YaHei"/>
                          <a:cs typeface="Microsoft YaHei"/>
                        </a:rPr>
                        <a:t>(1)20</a:t>
                      </a:r>
                      <a:r>
                        <a:rPr sz="700" spc="-5" dirty="0">
                          <a:solidFill>
                            <a:srgbClr val="221714"/>
                          </a:solidFill>
                          <a:latin typeface="Microsoft YaHei"/>
                          <a:cs typeface="Microsoft YaHei"/>
                        </a:rPr>
                        <a:t> </a:t>
                      </a:r>
                      <a:r>
                        <a:rPr sz="700" dirty="0">
                          <a:solidFill>
                            <a:srgbClr val="221714"/>
                          </a:solidFill>
                          <a:latin typeface="Microsoft YaHei"/>
                          <a:cs typeface="Microsoft YaHei"/>
                        </a:rPr>
                        <a:t>foot</a:t>
                      </a:r>
                      <a:r>
                        <a:rPr sz="700" spc="-5" dirty="0">
                          <a:solidFill>
                            <a:srgbClr val="221714"/>
                          </a:solidFill>
                          <a:latin typeface="Microsoft YaHei"/>
                          <a:cs typeface="Microsoft YaHei"/>
                        </a:rPr>
                        <a:t> </a:t>
                      </a:r>
                      <a:r>
                        <a:rPr sz="700" dirty="0">
                          <a:solidFill>
                            <a:srgbClr val="221714"/>
                          </a:solidFill>
                          <a:latin typeface="Microsoft YaHei"/>
                          <a:cs typeface="Microsoft YaHei"/>
                        </a:rPr>
                        <a:t>GP:</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5.8m(length)x</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2.13m(width)x</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2.18m(high)</a:t>
                      </a:r>
                      <a:endParaRPr sz="700">
                        <a:latin typeface="Microsoft YaHei"/>
                        <a:cs typeface="Microsoft YaHei"/>
                      </a:endParaRPr>
                    </a:p>
                    <a:p>
                      <a:pPr marL="66675" marR="198120" indent="-635">
                        <a:lnSpc>
                          <a:spcPts val="780"/>
                        </a:lnSpc>
                        <a:spcBef>
                          <a:spcPts val="45"/>
                        </a:spcBef>
                      </a:pPr>
                      <a:r>
                        <a:rPr sz="700" spc="-10" dirty="0">
                          <a:solidFill>
                            <a:srgbClr val="221714"/>
                          </a:solidFill>
                          <a:latin typeface="Microsoft YaHei"/>
                          <a:cs typeface="Microsoft YaHei"/>
                        </a:rPr>
                        <a:t>about</a:t>
                      </a:r>
                      <a:r>
                        <a:rPr sz="700" dirty="0">
                          <a:solidFill>
                            <a:srgbClr val="221714"/>
                          </a:solidFill>
                          <a:latin typeface="Microsoft YaHei"/>
                          <a:cs typeface="Microsoft YaHei"/>
                        </a:rPr>
                        <a:t> </a:t>
                      </a:r>
                      <a:r>
                        <a:rPr sz="700" spc="-10" dirty="0">
                          <a:solidFill>
                            <a:srgbClr val="221714"/>
                          </a:solidFill>
                          <a:latin typeface="Microsoft YaHei"/>
                          <a:cs typeface="Microsoft YaHei"/>
                        </a:rPr>
                        <a:t>24-</a:t>
                      </a:r>
                      <a:r>
                        <a:rPr sz="700" dirty="0">
                          <a:solidFill>
                            <a:srgbClr val="221714"/>
                          </a:solidFill>
                          <a:latin typeface="Microsoft YaHei"/>
                          <a:cs typeface="Microsoft YaHei"/>
                        </a:rPr>
                        <a:t>26</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CBM(2)40</a:t>
                      </a:r>
                      <a:r>
                        <a:rPr sz="700" spc="5" dirty="0">
                          <a:solidFill>
                            <a:srgbClr val="221714"/>
                          </a:solidFill>
                          <a:latin typeface="Microsoft YaHei"/>
                          <a:cs typeface="Microsoft YaHei"/>
                        </a:rPr>
                        <a:t> </a:t>
                      </a:r>
                      <a:r>
                        <a:rPr sz="700" dirty="0">
                          <a:solidFill>
                            <a:srgbClr val="221714"/>
                          </a:solidFill>
                          <a:latin typeface="Microsoft YaHei"/>
                          <a:cs typeface="Microsoft YaHei"/>
                        </a:rPr>
                        <a:t>foot</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GP:11.8m(length)x</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2.13m(width)x</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2.72m(high) about</a:t>
                      </a:r>
                      <a:r>
                        <a:rPr sz="700" spc="-20" dirty="0">
                          <a:solidFill>
                            <a:srgbClr val="221714"/>
                          </a:solidFill>
                          <a:latin typeface="Microsoft YaHei"/>
                          <a:cs typeface="Microsoft YaHei"/>
                        </a:rPr>
                        <a:t> </a:t>
                      </a:r>
                      <a:r>
                        <a:rPr sz="700" dirty="0">
                          <a:solidFill>
                            <a:srgbClr val="221714"/>
                          </a:solidFill>
                          <a:latin typeface="Microsoft YaHei"/>
                          <a:cs typeface="Microsoft YaHei"/>
                        </a:rPr>
                        <a:t>68</a:t>
                      </a:r>
                      <a:r>
                        <a:rPr sz="700" spc="-15" dirty="0">
                          <a:solidFill>
                            <a:srgbClr val="221714"/>
                          </a:solidFill>
                          <a:latin typeface="Microsoft YaHei"/>
                          <a:cs typeface="Microsoft YaHei"/>
                        </a:rPr>
                        <a:t> </a:t>
                      </a:r>
                      <a:r>
                        <a:rPr sz="700" spc="-25" dirty="0">
                          <a:solidFill>
                            <a:srgbClr val="221714"/>
                          </a:solidFill>
                          <a:latin typeface="Microsoft YaHei"/>
                          <a:cs typeface="Microsoft YaHei"/>
                        </a:rPr>
                        <a:t>CBM</a:t>
                      </a:r>
                      <a:endParaRPr sz="700">
                        <a:latin typeface="Microsoft YaHei"/>
                        <a:cs typeface="Microsoft YaHei"/>
                      </a:endParaRPr>
                    </a:p>
                    <a:p>
                      <a:pPr marL="66675" marR="695325">
                        <a:lnSpc>
                          <a:spcPts val="780"/>
                        </a:lnSpc>
                        <a:spcBef>
                          <a:spcPts val="10"/>
                        </a:spcBef>
                      </a:pPr>
                      <a:r>
                        <a:rPr sz="700" dirty="0">
                          <a:solidFill>
                            <a:srgbClr val="221714"/>
                          </a:solidFill>
                          <a:latin typeface="Microsoft YaHei"/>
                          <a:cs typeface="Microsoft YaHei"/>
                        </a:rPr>
                        <a:t>We</a:t>
                      </a:r>
                      <a:r>
                        <a:rPr sz="700" spc="-30" dirty="0">
                          <a:solidFill>
                            <a:srgbClr val="221714"/>
                          </a:solidFill>
                          <a:latin typeface="Microsoft YaHei"/>
                          <a:cs typeface="Microsoft YaHei"/>
                        </a:rPr>
                        <a:t> </a:t>
                      </a:r>
                      <a:r>
                        <a:rPr sz="700" dirty="0">
                          <a:solidFill>
                            <a:srgbClr val="221714"/>
                          </a:solidFill>
                          <a:latin typeface="Microsoft YaHei"/>
                          <a:cs typeface="Microsoft YaHei"/>
                        </a:rPr>
                        <a:t>will</a:t>
                      </a:r>
                      <a:r>
                        <a:rPr sz="700" spc="-25" dirty="0">
                          <a:solidFill>
                            <a:srgbClr val="221714"/>
                          </a:solidFill>
                          <a:latin typeface="Microsoft YaHei"/>
                          <a:cs typeface="Microsoft YaHei"/>
                        </a:rPr>
                        <a:t> </a:t>
                      </a:r>
                      <a:r>
                        <a:rPr sz="700" spc="-10" dirty="0">
                          <a:solidFill>
                            <a:srgbClr val="221714"/>
                          </a:solidFill>
                          <a:latin typeface="Microsoft YaHei"/>
                          <a:cs typeface="Microsoft YaHei"/>
                        </a:rPr>
                        <a:t>packing</a:t>
                      </a:r>
                      <a:r>
                        <a:rPr sz="700" spc="-30" dirty="0">
                          <a:solidFill>
                            <a:srgbClr val="221714"/>
                          </a:solidFill>
                          <a:latin typeface="Microsoft YaHei"/>
                          <a:cs typeface="Microsoft YaHei"/>
                        </a:rPr>
                        <a:t> </a:t>
                      </a:r>
                      <a:r>
                        <a:rPr sz="700" dirty="0">
                          <a:solidFill>
                            <a:srgbClr val="221714"/>
                          </a:solidFill>
                          <a:latin typeface="Microsoft YaHei"/>
                          <a:cs typeface="Microsoft YaHei"/>
                        </a:rPr>
                        <a:t>as</a:t>
                      </a:r>
                      <a:r>
                        <a:rPr sz="700" spc="-25" dirty="0">
                          <a:solidFill>
                            <a:srgbClr val="221714"/>
                          </a:solidFill>
                          <a:latin typeface="Microsoft YaHei"/>
                          <a:cs typeface="Microsoft YaHei"/>
                        </a:rPr>
                        <a:t> </a:t>
                      </a:r>
                      <a:r>
                        <a:rPr sz="700" dirty="0">
                          <a:solidFill>
                            <a:srgbClr val="221714"/>
                          </a:solidFill>
                          <a:latin typeface="Microsoft YaHei"/>
                          <a:cs typeface="Microsoft YaHei"/>
                        </a:rPr>
                        <a:t>the</a:t>
                      </a:r>
                      <a:r>
                        <a:rPr sz="700" spc="-30" dirty="0">
                          <a:solidFill>
                            <a:srgbClr val="221714"/>
                          </a:solidFill>
                          <a:latin typeface="Microsoft YaHei"/>
                          <a:cs typeface="Microsoft YaHei"/>
                        </a:rPr>
                        <a:t> </a:t>
                      </a:r>
                      <a:r>
                        <a:rPr sz="700" spc="-10" dirty="0">
                          <a:solidFill>
                            <a:srgbClr val="221714"/>
                          </a:solidFill>
                          <a:latin typeface="Microsoft YaHei"/>
                          <a:cs typeface="Microsoft YaHei"/>
                        </a:rPr>
                        <a:t>factory,and</a:t>
                      </a:r>
                      <a:r>
                        <a:rPr sz="700" spc="-25" dirty="0">
                          <a:solidFill>
                            <a:srgbClr val="221714"/>
                          </a:solidFill>
                          <a:latin typeface="Microsoft YaHei"/>
                          <a:cs typeface="Microsoft YaHei"/>
                        </a:rPr>
                        <a:t> </a:t>
                      </a:r>
                      <a:r>
                        <a:rPr sz="700" dirty="0">
                          <a:solidFill>
                            <a:srgbClr val="221714"/>
                          </a:solidFill>
                          <a:latin typeface="Microsoft YaHei"/>
                          <a:cs typeface="Microsoft YaHei"/>
                        </a:rPr>
                        <a:t>reach</a:t>
                      </a:r>
                      <a:r>
                        <a:rPr sz="700" spc="-30" dirty="0">
                          <a:solidFill>
                            <a:srgbClr val="221714"/>
                          </a:solidFill>
                          <a:latin typeface="Microsoft YaHei"/>
                          <a:cs typeface="Microsoft YaHei"/>
                        </a:rPr>
                        <a:t> </a:t>
                      </a:r>
                      <a:r>
                        <a:rPr sz="700" dirty="0">
                          <a:solidFill>
                            <a:srgbClr val="221714"/>
                          </a:solidFill>
                          <a:latin typeface="Microsoft YaHei"/>
                          <a:cs typeface="Microsoft YaHei"/>
                        </a:rPr>
                        <a:t>the</a:t>
                      </a:r>
                      <a:r>
                        <a:rPr sz="700" spc="-25" dirty="0">
                          <a:solidFill>
                            <a:srgbClr val="221714"/>
                          </a:solidFill>
                          <a:latin typeface="Microsoft YaHei"/>
                          <a:cs typeface="Microsoft YaHei"/>
                        </a:rPr>
                        <a:t> </a:t>
                      </a:r>
                      <a:r>
                        <a:rPr sz="700" spc="-10" dirty="0">
                          <a:solidFill>
                            <a:srgbClr val="221714"/>
                          </a:solidFill>
                          <a:latin typeface="Microsoft YaHei"/>
                          <a:cs typeface="Microsoft YaHei"/>
                        </a:rPr>
                        <a:t>stander</a:t>
                      </a:r>
                      <a:r>
                        <a:rPr sz="700" spc="-30" dirty="0">
                          <a:solidFill>
                            <a:srgbClr val="221714"/>
                          </a:solidFill>
                          <a:latin typeface="Microsoft YaHei"/>
                          <a:cs typeface="Microsoft YaHei"/>
                        </a:rPr>
                        <a:t> </a:t>
                      </a:r>
                      <a:r>
                        <a:rPr sz="700" dirty="0">
                          <a:solidFill>
                            <a:srgbClr val="221714"/>
                          </a:solidFill>
                          <a:latin typeface="Microsoft YaHei"/>
                          <a:cs typeface="Microsoft YaHei"/>
                        </a:rPr>
                        <a:t>of</a:t>
                      </a:r>
                      <a:r>
                        <a:rPr sz="700" spc="-25" dirty="0">
                          <a:solidFill>
                            <a:srgbClr val="221714"/>
                          </a:solidFill>
                          <a:latin typeface="Microsoft YaHei"/>
                          <a:cs typeface="Microsoft YaHei"/>
                        </a:rPr>
                        <a:t> </a:t>
                      </a:r>
                      <a:r>
                        <a:rPr sz="700" spc="-10" dirty="0">
                          <a:solidFill>
                            <a:srgbClr val="221714"/>
                          </a:solidFill>
                          <a:latin typeface="Microsoft YaHei"/>
                          <a:cs typeface="Microsoft YaHei"/>
                        </a:rPr>
                        <a:t>export. </a:t>
                      </a:r>
                      <a:r>
                        <a:rPr sz="700" dirty="0">
                          <a:solidFill>
                            <a:srgbClr val="221714"/>
                          </a:solidFill>
                          <a:latin typeface="Microsoft YaHei"/>
                          <a:cs typeface="Microsoft YaHei"/>
                        </a:rPr>
                        <a:t>Or</a:t>
                      </a:r>
                      <a:r>
                        <a:rPr sz="700" spc="-20" dirty="0">
                          <a:solidFill>
                            <a:srgbClr val="221714"/>
                          </a:solidFill>
                          <a:latin typeface="Microsoft YaHei"/>
                          <a:cs typeface="Microsoft YaHei"/>
                        </a:rPr>
                        <a:t> </a:t>
                      </a:r>
                      <a:r>
                        <a:rPr sz="700" dirty="0">
                          <a:solidFill>
                            <a:srgbClr val="221714"/>
                          </a:solidFill>
                          <a:latin typeface="Microsoft YaHei"/>
                          <a:cs typeface="Microsoft YaHei"/>
                        </a:rPr>
                        <a:t>as</a:t>
                      </a:r>
                      <a:r>
                        <a:rPr sz="700" spc="-20" dirty="0">
                          <a:solidFill>
                            <a:srgbClr val="221714"/>
                          </a:solidFill>
                          <a:latin typeface="Microsoft YaHei"/>
                          <a:cs typeface="Microsoft YaHei"/>
                        </a:rPr>
                        <a:t> </a:t>
                      </a:r>
                      <a:r>
                        <a:rPr sz="700" dirty="0">
                          <a:solidFill>
                            <a:srgbClr val="221714"/>
                          </a:solidFill>
                          <a:latin typeface="Microsoft YaHei"/>
                          <a:cs typeface="Microsoft YaHei"/>
                        </a:rPr>
                        <a:t>the</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customer</a:t>
                      </a:r>
                      <a:r>
                        <a:rPr sz="700" spc="-20" dirty="0">
                          <a:solidFill>
                            <a:srgbClr val="221714"/>
                          </a:solidFill>
                          <a:latin typeface="Microsoft YaHei"/>
                          <a:cs typeface="Microsoft YaHei"/>
                        </a:rPr>
                        <a:t> </a:t>
                      </a:r>
                      <a:r>
                        <a:rPr sz="700" spc="-10" dirty="0">
                          <a:solidFill>
                            <a:srgbClr val="221714"/>
                          </a:solidFill>
                          <a:latin typeface="Microsoft YaHei"/>
                          <a:cs typeface="Microsoft YaHei"/>
                        </a:rPr>
                        <a:t>request.</a:t>
                      </a:r>
                      <a:r>
                        <a:rPr sz="700" spc="-15" dirty="0">
                          <a:solidFill>
                            <a:srgbClr val="221714"/>
                          </a:solidFill>
                          <a:latin typeface="Microsoft YaHei"/>
                          <a:cs typeface="Microsoft YaHei"/>
                        </a:rPr>
                        <a:t> </a:t>
                      </a:r>
                      <a:r>
                        <a:rPr sz="700" dirty="0">
                          <a:solidFill>
                            <a:srgbClr val="221714"/>
                          </a:solidFill>
                          <a:latin typeface="Microsoft YaHei"/>
                          <a:cs typeface="Microsoft YaHei"/>
                        </a:rPr>
                        <a:t>In</a:t>
                      </a:r>
                      <a:r>
                        <a:rPr sz="700" spc="-20" dirty="0">
                          <a:solidFill>
                            <a:srgbClr val="221714"/>
                          </a:solidFill>
                          <a:latin typeface="Microsoft YaHei"/>
                          <a:cs typeface="Microsoft YaHei"/>
                        </a:rPr>
                        <a:t> </a:t>
                      </a:r>
                      <a:r>
                        <a:rPr sz="700" spc="-10" dirty="0">
                          <a:solidFill>
                            <a:srgbClr val="221714"/>
                          </a:solidFill>
                          <a:latin typeface="Microsoft YaHei"/>
                          <a:cs typeface="Microsoft YaHei"/>
                        </a:rPr>
                        <a:t>addition.</a:t>
                      </a:r>
                      <a:endParaRPr sz="700">
                        <a:latin typeface="Microsoft YaHei"/>
                        <a:cs typeface="Microsoft YaHei"/>
                      </a:endParaRPr>
                    </a:p>
                    <a:p>
                      <a:pPr marL="66675">
                        <a:lnSpc>
                          <a:spcPts val="775"/>
                        </a:lnSpc>
                      </a:pPr>
                      <a:r>
                        <a:rPr sz="700" dirty="0">
                          <a:solidFill>
                            <a:srgbClr val="221714"/>
                          </a:solidFill>
                          <a:latin typeface="Microsoft YaHei"/>
                          <a:cs typeface="Microsoft YaHei"/>
                        </a:rPr>
                        <a:t>We</a:t>
                      </a:r>
                      <a:r>
                        <a:rPr sz="700" spc="-35" dirty="0">
                          <a:solidFill>
                            <a:srgbClr val="221714"/>
                          </a:solidFill>
                          <a:latin typeface="Microsoft YaHei"/>
                          <a:cs typeface="Microsoft YaHei"/>
                        </a:rPr>
                        <a:t> </a:t>
                      </a:r>
                      <a:r>
                        <a:rPr sz="700" dirty="0">
                          <a:solidFill>
                            <a:srgbClr val="221714"/>
                          </a:solidFill>
                          <a:latin typeface="Microsoft YaHei"/>
                          <a:cs typeface="Microsoft YaHei"/>
                        </a:rPr>
                        <a:t>will</a:t>
                      </a:r>
                      <a:r>
                        <a:rPr sz="700" spc="-35" dirty="0">
                          <a:solidFill>
                            <a:srgbClr val="221714"/>
                          </a:solidFill>
                          <a:latin typeface="Microsoft YaHei"/>
                          <a:cs typeface="Microsoft YaHei"/>
                        </a:rPr>
                        <a:t> </a:t>
                      </a:r>
                      <a:r>
                        <a:rPr sz="700" dirty="0">
                          <a:solidFill>
                            <a:srgbClr val="221714"/>
                          </a:solidFill>
                          <a:latin typeface="Microsoft YaHei"/>
                          <a:cs typeface="Microsoft YaHei"/>
                        </a:rPr>
                        <a:t>make</a:t>
                      </a:r>
                      <a:r>
                        <a:rPr sz="700" spc="-35" dirty="0">
                          <a:solidFill>
                            <a:srgbClr val="221714"/>
                          </a:solidFill>
                          <a:latin typeface="Microsoft YaHei"/>
                          <a:cs typeface="Microsoft YaHei"/>
                        </a:rPr>
                        <a:t> </a:t>
                      </a:r>
                      <a:r>
                        <a:rPr sz="700" dirty="0">
                          <a:solidFill>
                            <a:srgbClr val="221714"/>
                          </a:solidFill>
                          <a:latin typeface="Microsoft YaHei"/>
                          <a:cs typeface="Microsoft YaHei"/>
                        </a:rPr>
                        <a:t>the</a:t>
                      </a:r>
                      <a:r>
                        <a:rPr sz="700" spc="-30" dirty="0">
                          <a:solidFill>
                            <a:srgbClr val="221714"/>
                          </a:solidFill>
                          <a:latin typeface="Microsoft YaHei"/>
                          <a:cs typeface="Microsoft YaHei"/>
                        </a:rPr>
                        <a:t> </a:t>
                      </a:r>
                      <a:r>
                        <a:rPr sz="700" spc="-10" dirty="0">
                          <a:solidFill>
                            <a:srgbClr val="221714"/>
                          </a:solidFill>
                          <a:latin typeface="Microsoft YaHei"/>
                          <a:cs typeface="Microsoft YaHei"/>
                        </a:rPr>
                        <a:t>products</a:t>
                      </a:r>
                      <a:r>
                        <a:rPr sz="700" spc="-35" dirty="0">
                          <a:solidFill>
                            <a:srgbClr val="221714"/>
                          </a:solidFill>
                          <a:latin typeface="Microsoft YaHei"/>
                          <a:cs typeface="Microsoft YaHei"/>
                        </a:rPr>
                        <a:t> </a:t>
                      </a:r>
                      <a:r>
                        <a:rPr sz="700" dirty="0">
                          <a:solidFill>
                            <a:srgbClr val="221714"/>
                          </a:solidFill>
                          <a:latin typeface="Microsoft YaHei"/>
                          <a:cs typeface="Microsoft YaHei"/>
                        </a:rPr>
                        <a:t>with</a:t>
                      </a:r>
                      <a:r>
                        <a:rPr sz="700" spc="-35" dirty="0">
                          <a:solidFill>
                            <a:srgbClr val="221714"/>
                          </a:solidFill>
                          <a:latin typeface="Microsoft YaHei"/>
                          <a:cs typeface="Microsoft YaHei"/>
                        </a:rPr>
                        <a:t> </a:t>
                      </a:r>
                      <a:r>
                        <a:rPr sz="700" dirty="0">
                          <a:solidFill>
                            <a:srgbClr val="221714"/>
                          </a:solidFill>
                          <a:latin typeface="Microsoft YaHei"/>
                          <a:cs typeface="Microsoft YaHei"/>
                        </a:rPr>
                        <a:t>good</a:t>
                      </a:r>
                      <a:r>
                        <a:rPr sz="700" spc="-30" dirty="0">
                          <a:solidFill>
                            <a:srgbClr val="221714"/>
                          </a:solidFill>
                          <a:latin typeface="Microsoft YaHei"/>
                          <a:cs typeface="Microsoft YaHei"/>
                        </a:rPr>
                        <a:t> </a:t>
                      </a:r>
                      <a:r>
                        <a:rPr sz="700" dirty="0">
                          <a:solidFill>
                            <a:srgbClr val="221714"/>
                          </a:solidFill>
                          <a:latin typeface="Microsoft YaHei"/>
                          <a:cs typeface="Microsoft YaHei"/>
                        </a:rPr>
                        <a:t>surface</a:t>
                      </a:r>
                      <a:r>
                        <a:rPr sz="700" spc="-35" dirty="0">
                          <a:solidFill>
                            <a:srgbClr val="221714"/>
                          </a:solidFill>
                          <a:latin typeface="Microsoft YaHei"/>
                          <a:cs typeface="Microsoft YaHei"/>
                        </a:rPr>
                        <a:t> </a:t>
                      </a:r>
                      <a:r>
                        <a:rPr sz="700" spc="-10" dirty="0">
                          <a:solidFill>
                            <a:srgbClr val="221714"/>
                          </a:solidFill>
                          <a:latin typeface="Microsoft YaHei"/>
                          <a:cs typeface="Microsoft YaHei"/>
                        </a:rPr>
                        <a:t>protection.</a:t>
                      </a:r>
                      <a:endParaRPr sz="700">
                        <a:latin typeface="Microsoft YaHei"/>
                        <a:cs typeface="Microsoft YaHei"/>
                      </a:endParaRPr>
                    </a:p>
                  </a:txBody>
                  <a:tcPr marL="0" marR="0" marT="4000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4"/>
                  </a:ext>
                </a:extLst>
              </a:tr>
              <a:tr h="661035">
                <a:tc>
                  <a:txBody>
                    <a:bodyPr/>
                    <a:lstStyle/>
                    <a:p>
                      <a:pPr>
                        <a:lnSpc>
                          <a:spcPct val="100000"/>
                        </a:lnSpc>
                        <a:spcBef>
                          <a:spcPts val="600"/>
                        </a:spcBef>
                      </a:pPr>
                      <a:endParaRPr sz="1050">
                        <a:latin typeface="Times New Roman"/>
                        <a:cs typeface="Times New Roman"/>
                      </a:endParaRPr>
                    </a:p>
                    <a:p>
                      <a:pPr marL="41275">
                        <a:lnSpc>
                          <a:spcPct val="100000"/>
                        </a:lnSpc>
                      </a:pPr>
                      <a:r>
                        <a:rPr sz="1050" b="1" spc="-10" dirty="0">
                          <a:solidFill>
                            <a:srgbClr val="060001"/>
                          </a:solidFill>
                          <a:latin typeface="Microsoft YaHei"/>
                          <a:cs typeface="Microsoft YaHei"/>
                        </a:rPr>
                        <a:t>Application</a:t>
                      </a:r>
                      <a:endParaRPr sz="1050">
                        <a:latin typeface="Microsoft YaHei"/>
                        <a:cs typeface="Microsoft YaHei"/>
                      </a:endParaRPr>
                    </a:p>
                  </a:txBody>
                  <a:tcPr marL="0" marR="0" marT="7620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6675" marR="43815" indent="-635">
                        <a:lnSpc>
                          <a:spcPts val="780"/>
                        </a:lnSpc>
                        <a:spcBef>
                          <a:spcPts val="225"/>
                        </a:spcBef>
                      </a:pPr>
                      <a:r>
                        <a:rPr sz="700" spc="-40" dirty="0">
                          <a:solidFill>
                            <a:srgbClr val="221714"/>
                          </a:solidFill>
                          <a:latin typeface="Microsoft YaHei"/>
                          <a:cs typeface="Microsoft YaHei"/>
                        </a:rPr>
                        <a:t>Wear-</a:t>
                      </a:r>
                      <a:r>
                        <a:rPr sz="700" spc="-25" dirty="0">
                          <a:solidFill>
                            <a:srgbClr val="221714"/>
                          </a:solidFill>
                          <a:latin typeface="Microsoft YaHei"/>
                          <a:cs typeface="Microsoft YaHei"/>
                        </a:rPr>
                        <a:t>resistant</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steel</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with</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high </a:t>
                      </a:r>
                      <a:r>
                        <a:rPr sz="700" spc="-20" dirty="0">
                          <a:solidFill>
                            <a:srgbClr val="221714"/>
                          </a:solidFill>
                          <a:latin typeface="Microsoft YaHei"/>
                          <a:cs typeface="Microsoft YaHei"/>
                        </a:rPr>
                        <a:t>wear</a:t>
                      </a:r>
                      <a:r>
                        <a:rPr sz="700" spc="-5" dirty="0">
                          <a:solidFill>
                            <a:srgbClr val="221714"/>
                          </a:solidFill>
                          <a:latin typeface="Microsoft YaHei"/>
                          <a:cs typeface="Microsoft YaHei"/>
                        </a:rPr>
                        <a:t> </a:t>
                      </a:r>
                      <a:r>
                        <a:rPr sz="700" spc="-25" dirty="0">
                          <a:solidFill>
                            <a:srgbClr val="221714"/>
                          </a:solidFill>
                          <a:latin typeface="Microsoft YaHei"/>
                          <a:cs typeface="Microsoft YaHei"/>
                        </a:rPr>
                        <a:t>resistance</a:t>
                      </a:r>
                      <a:r>
                        <a:rPr sz="700" spc="-5" dirty="0">
                          <a:solidFill>
                            <a:srgbClr val="221714"/>
                          </a:solidFill>
                          <a:latin typeface="Microsoft YaHei"/>
                          <a:cs typeface="Microsoft YaHei"/>
                        </a:rPr>
                        <a:t> </a:t>
                      </a:r>
                      <a:r>
                        <a:rPr sz="700" spc="-20" dirty="0">
                          <a:solidFill>
                            <a:srgbClr val="221714"/>
                          </a:solidFill>
                          <a:latin typeface="Microsoft YaHei"/>
                          <a:cs typeface="Microsoft YaHei"/>
                        </a:rPr>
                        <a:t>and</a:t>
                      </a:r>
                      <a:r>
                        <a:rPr sz="700" spc="-5" dirty="0">
                          <a:solidFill>
                            <a:srgbClr val="221714"/>
                          </a:solidFill>
                          <a:latin typeface="Microsoft YaHei"/>
                          <a:cs typeface="Microsoft YaHei"/>
                        </a:rPr>
                        <a:t> </a:t>
                      </a:r>
                      <a:r>
                        <a:rPr sz="700" spc="-20" dirty="0">
                          <a:solidFill>
                            <a:srgbClr val="221714"/>
                          </a:solidFill>
                          <a:latin typeface="Microsoft YaHei"/>
                          <a:cs typeface="Microsoft YaHei"/>
                        </a:rPr>
                        <a:t>good</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impact</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performance. </a:t>
                      </a:r>
                      <a:r>
                        <a:rPr sz="700" spc="-25" dirty="0">
                          <a:solidFill>
                            <a:srgbClr val="221714"/>
                          </a:solidFill>
                          <a:latin typeface="Microsoft YaHei"/>
                          <a:cs typeface="Microsoft YaHei"/>
                        </a:rPr>
                        <a:t>capable</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of</a:t>
                      </a:r>
                      <a:r>
                        <a:rPr sz="700" spc="-5" dirty="0">
                          <a:solidFill>
                            <a:srgbClr val="221714"/>
                          </a:solidFill>
                          <a:latin typeface="Microsoft YaHei"/>
                          <a:cs typeface="Microsoft YaHei"/>
                        </a:rPr>
                        <a:t> </a:t>
                      </a:r>
                      <a:r>
                        <a:rPr sz="700" spc="-20" dirty="0">
                          <a:solidFill>
                            <a:srgbClr val="221714"/>
                          </a:solidFill>
                          <a:latin typeface="Microsoft YaHei"/>
                          <a:cs typeface="Microsoft YaHei"/>
                        </a:rPr>
                        <a:t>cutting,</a:t>
                      </a:r>
                      <a:r>
                        <a:rPr sz="700" spc="-5" dirty="0">
                          <a:solidFill>
                            <a:srgbClr val="221714"/>
                          </a:solidFill>
                          <a:latin typeface="Microsoft YaHei"/>
                          <a:cs typeface="Microsoft YaHei"/>
                        </a:rPr>
                        <a:t> </a:t>
                      </a:r>
                      <a:r>
                        <a:rPr sz="700" spc="-25" dirty="0">
                          <a:solidFill>
                            <a:srgbClr val="221714"/>
                          </a:solidFill>
                          <a:latin typeface="Microsoft YaHei"/>
                          <a:cs typeface="Microsoft YaHei"/>
                        </a:rPr>
                        <a:t>bending,</a:t>
                      </a:r>
                      <a:r>
                        <a:rPr sz="700" spc="-5" dirty="0">
                          <a:solidFill>
                            <a:srgbClr val="221714"/>
                          </a:solidFill>
                          <a:latin typeface="Microsoft YaHei"/>
                          <a:cs typeface="Microsoft YaHei"/>
                        </a:rPr>
                        <a:t> </a:t>
                      </a:r>
                      <a:r>
                        <a:rPr sz="700" spc="-25" dirty="0">
                          <a:solidFill>
                            <a:srgbClr val="221714"/>
                          </a:solidFill>
                          <a:latin typeface="Microsoft YaHei"/>
                          <a:cs typeface="Microsoft YaHei"/>
                        </a:rPr>
                        <a:t>welding,</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etc.,</a:t>
                      </a:r>
                      <a:r>
                        <a:rPr sz="700" spc="-5" dirty="0">
                          <a:solidFill>
                            <a:srgbClr val="221714"/>
                          </a:solidFill>
                          <a:latin typeface="Microsoft YaHei"/>
                          <a:cs typeface="Microsoft YaHei"/>
                        </a:rPr>
                        <a:t> </a:t>
                      </a:r>
                      <a:r>
                        <a:rPr sz="700" spc="-20" dirty="0">
                          <a:solidFill>
                            <a:srgbClr val="221714"/>
                          </a:solidFill>
                          <a:latin typeface="Microsoft YaHei"/>
                          <a:cs typeface="Microsoft YaHei"/>
                        </a:rPr>
                        <a:t>can</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be</a:t>
                      </a:r>
                      <a:r>
                        <a:rPr sz="700" spc="-5" dirty="0">
                          <a:solidFill>
                            <a:srgbClr val="221714"/>
                          </a:solidFill>
                          <a:latin typeface="Microsoft YaHei"/>
                          <a:cs typeface="Microsoft YaHei"/>
                        </a:rPr>
                        <a:t> </a:t>
                      </a:r>
                      <a:r>
                        <a:rPr sz="700" spc="-25" dirty="0">
                          <a:solidFill>
                            <a:srgbClr val="221714"/>
                          </a:solidFill>
                          <a:latin typeface="Microsoft YaHei"/>
                          <a:cs typeface="Microsoft YaHei"/>
                        </a:rPr>
                        <a:t>taken</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welding,</a:t>
                      </a:r>
                      <a:r>
                        <a:rPr sz="700" spc="-5" dirty="0">
                          <a:solidFill>
                            <a:srgbClr val="221714"/>
                          </a:solidFill>
                          <a:latin typeface="Microsoft YaHei"/>
                          <a:cs typeface="Microsoft YaHei"/>
                        </a:rPr>
                        <a:t> </a:t>
                      </a:r>
                      <a:r>
                        <a:rPr sz="700" spc="-20" dirty="0">
                          <a:solidFill>
                            <a:srgbClr val="221714"/>
                          </a:solidFill>
                          <a:latin typeface="Microsoft YaHei"/>
                          <a:cs typeface="Microsoft YaHei"/>
                        </a:rPr>
                        <a:t>plug</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welding. </a:t>
                      </a:r>
                      <a:r>
                        <a:rPr sz="700" spc="-25" dirty="0">
                          <a:solidFill>
                            <a:srgbClr val="221714"/>
                          </a:solidFill>
                          <a:latin typeface="Microsoft YaHei"/>
                          <a:cs typeface="Microsoft YaHei"/>
                        </a:rPr>
                        <a:t>bolting</a:t>
                      </a:r>
                      <a:r>
                        <a:rPr sz="700" spc="-15" dirty="0">
                          <a:solidFill>
                            <a:srgbClr val="221714"/>
                          </a:solidFill>
                          <a:latin typeface="Microsoft YaHei"/>
                          <a:cs typeface="Microsoft YaHei"/>
                        </a:rPr>
                        <a:t> </a:t>
                      </a:r>
                      <a:r>
                        <a:rPr sz="700" spc="-20" dirty="0">
                          <a:solidFill>
                            <a:srgbClr val="221714"/>
                          </a:solidFill>
                          <a:latin typeface="Microsoft YaHei"/>
                          <a:cs typeface="Microsoft YaHei"/>
                        </a:rPr>
                        <a:t>and</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other</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ways</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to</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connect</a:t>
                      </a:r>
                      <a:r>
                        <a:rPr sz="700" spc="-10" dirty="0">
                          <a:solidFill>
                            <a:srgbClr val="221714"/>
                          </a:solidFill>
                          <a:latin typeface="Microsoft YaHei"/>
                          <a:cs typeface="Microsoft YaHei"/>
                        </a:rPr>
                        <a:t> with </a:t>
                      </a:r>
                      <a:r>
                        <a:rPr sz="700" spc="-20" dirty="0">
                          <a:solidFill>
                            <a:srgbClr val="221714"/>
                          </a:solidFill>
                          <a:latin typeface="Microsoft YaHei"/>
                          <a:cs typeface="Microsoft YaHei"/>
                        </a:rPr>
                        <a:t>other</a:t>
                      </a:r>
                      <a:r>
                        <a:rPr sz="700" spc="-10" dirty="0">
                          <a:solidFill>
                            <a:srgbClr val="221714"/>
                          </a:solidFill>
                          <a:latin typeface="Microsoft YaHei"/>
                          <a:cs typeface="Microsoft YaHei"/>
                        </a:rPr>
                        <a:t> </a:t>
                      </a:r>
                      <a:r>
                        <a:rPr sz="700" spc="-25" dirty="0">
                          <a:solidFill>
                            <a:srgbClr val="221714"/>
                          </a:solidFill>
                          <a:latin typeface="Microsoft YaHei"/>
                          <a:cs typeface="Microsoft YaHei"/>
                        </a:rPr>
                        <a:t>structures,</a:t>
                      </a:r>
                      <a:r>
                        <a:rPr sz="700" spc="-10" dirty="0">
                          <a:solidFill>
                            <a:srgbClr val="221714"/>
                          </a:solidFill>
                          <a:latin typeface="Microsoft YaHei"/>
                          <a:cs typeface="Microsoft YaHei"/>
                        </a:rPr>
                        <a:t> with the</a:t>
                      </a:r>
                      <a:r>
                        <a:rPr sz="700" spc="-15" dirty="0">
                          <a:solidFill>
                            <a:srgbClr val="221714"/>
                          </a:solidFill>
                          <a:latin typeface="Microsoft YaHei"/>
                          <a:cs typeface="Microsoft YaHei"/>
                        </a:rPr>
                        <a:t> </a:t>
                      </a:r>
                      <a:r>
                        <a:rPr sz="700" spc="-25" dirty="0">
                          <a:solidFill>
                            <a:srgbClr val="221714"/>
                          </a:solidFill>
                          <a:latin typeface="Microsoft YaHei"/>
                          <a:cs typeface="Microsoft YaHei"/>
                        </a:rPr>
                        <a:t>province</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when</a:t>
                      </a:r>
                      <a:r>
                        <a:rPr sz="700" spc="-10" dirty="0">
                          <a:solidFill>
                            <a:srgbClr val="221714"/>
                          </a:solidFill>
                          <a:latin typeface="Microsoft YaHei"/>
                          <a:cs typeface="Microsoft YaHei"/>
                        </a:rPr>
                        <a:t> in</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the</a:t>
                      </a:r>
                      <a:r>
                        <a:rPr sz="700" spc="-15" dirty="0">
                          <a:solidFill>
                            <a:srgbClr val="221714"/>
                          </a:solidFill>
                          <a:latin typeface="Microsoft YaHei"/>
                          <a:cs typeface="Microsoft YaHei"/>
                        </a:rPr>
                        <a:t> </a:t>
                      </a:r>
                      <a:r>
                        <a:rPr sz="700" spc="-20" dirty="0">
                          <a:solidFill>
                            <a:srgbClr val="221714"/>
                          </a:solidFill>
                          <a:latin typeface="Microsoft YaHei"/>
                          <a:cs typeface="Microsoft YaHei"/>
                        </a:rPr>
                        <a:t>course</a:t>
                      </a:r>
                      <a:r>
                        <a:rPr sz="700" spc="-15" dirty="0">
                          <a:solidFill>
                            <a:srgbClr val="221714"/>
                          </a:solidFill>
                          <a:latin typeface="Microsoft YaHei"/>
                          <a:cs typeface="Microsoft YaHei"/>
                        </a:rPr>
                        <a:t> </a:t>
                      </a:r>
                      <a:r>
                        <a:rPr sz="700" spc="-20" dirty="0">
                          <a:solidFill>
                            <a:srgbClr val="221714"/>
                          </a:solidFill>
                          <a:latin typeface="Microsoft YaHei"/>
                          <a:cs typeface="Microsoft YaHei"/>
                        </a:rPr>
                        <a:t>of</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the</a:t>
                      </a:r>
                      <a:r>
                        <a:rPr sz="700" spc="-15" dirty="0">
                          <a:solidFill>
                            <a:srgbClr val="221714"/>
                          </a:solidFill>
                          <a:latin typeface="Microsoft YaHei"/>
                          <a:cs typeface="Microsoft YaHei"/>
                        </a:rPr>
                        <a:t> </a:t>
                      </a:r>
                      <a:r>
                        <a:rPr sz="700" spc="-25" dirty="0">
                          <a:solidFill>
                            <a:srgbClr val="221714"/>
                          </a:solidFill>
                          <a:latin typeface="Microsoft YaHei"/>
                          <a:cs typeface="Microsoft YaHei"/>
                        </a:rPr>
                        <a:t>repair</a:t>
                      </a:r>
                      <a:r>
                        <a:rPr sz="700" spc="-15" dirty="0">
                          <a:solidFill>
                            <a:srgbClr val="221714"/>
                          </a:solidFill>
                          <a:latin typeface="Microsoft YaHei"/>
                          <a:cs typeface="Microsoft YaHei"/>
                        </a:rPr>
                        <a:t> </a:t>
                      </a:r>
                      <a:r>
                        <a:rPr sz="700" spc="-20" dirty="0">
                          <a:solidFill>
                            <a:srgbClr val="221714"/>
                          </a:solidFill>
                          <a:latin typeface="Microsoft YaHei"/>
                          <a:cs typeface="Microsoft YaHei"/>
                        </a:rPr>
                        <a:t>site</a:t>
                      </a:r>
                      <a:r>
                        <a:rPr sz="700" spc="-15" dirty="0">
                          <a:solidFill>
                            <a:srgbClr val="221714"/>
                          </a:solidFill>
                          <a:latin typeface="Microsoft YaHei"/>
                          <a:cs typeface="Microsoft YaHei"/>
                        </a:rPr>
                        <a:t> </a:t>
                      </a:r>
                      <a:r>
                        <a:rPr sz="700" dirty="0">
                          <a:solidFill>
                            <a:srgbClr val="221714"/>
                          </a:solidFill>
                          <a:latin typeface="Microsoft YaHei"/>
                          <a:cs typeface="Microsoft YaHei"/>
                        </a:rPr>
                        <a:t>,</a:t>
                      </a:r>
                      <a:r>
                        <a:rPr sz="700" spc="-15" dirty="0">
                          <a:solidFill>
                            <a:srgbClr val="221714"/>
                          </a:solidFill>
                          <a:latin typeface="Microsoft YaHei"/>
                          <a:cs typeface="Microsoft YaHei"/>
                        </a:rPr>
                        <a:t> </a:t>
                      </a:r>
                      <a:r>
                        <a:rPr sz="700" spc="-25" dirty="0">
                          <a:solidFill>
                            <a:srgbClr val="221714"/>
                          </a:solidFill>
                          <a:latin typeface="Microsoft YaHei"/>
                          <a:cs typeface="Microsoft YaHei"/>
                        </a:rPr>
                        <a:t>convenient,</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widely</a:t>
                      </a:r>
                      <a:r>
                        <a:rPr sz="700" spc="-15" dirty="0">
                          <a:solidFill>
                            <a:srgbClr val="221714"/>
                          </a:solidFill>
                          <a:latin typeface="Microsoft YaHei"/>
                          <a:cs typeface="Microsoft YaHei"/>
                        </a:rPr>
                        <a:t> </a:t>
                      </a:r>
                      <a:r>
                        <a:rPr sz="700" spc="-20" dirty="0">
                          <a:solidFill>
                            <a:srgbClr val="221714"/>
                          </a:solidFill>
                          <a:latin typeface="Microsoft YaHei"/>
                          <a:cs typeface="Microsoft YaHei"/>
                        </a:rPr>
                        <a:t>used</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in</a:t>
                      </a:r>
                      <a:r>
                        <a:rPr sz="700" spc="-15" dirty="0">
                          <a:solidFill>
                            <a:srgbClr val="221714"/>
                          </a:solidFill>
                          <a:latin typeface="Microsoft YaHei"/>
                          <a:cs typeface="Microsoft YaHei"/>
                        </a:rPr>
                        <a:t> </a:t>
                      </a:r>
                      <a:r>
                        <a:rPr sz="700" spc="-30" dirty="0">
                          <a:solidFill>
                            <a:srgbClr val="221714"/>
                          </a:solidFill>
                          <a:latin typeface="Microsoft YaHei"/>
                          <a:cs typeface="Microsoft YaHei"/>
                        </a:rPr>
                        <a:t>metallurgy,</a:t>
                      </a:r>
                      <a:r>
                        <a:rPr sz="700" spc="-15" dirty="0">
                          <a:solidFill>
                            <a:srgbClr val="221714"/>
                          </a:solidFill>
                          <a:latin typeface="Microsoft YaHei"/>
                          <a:cs typeface="Microsoft YaHei"/>
                        </a:rPr>
                        <a:t> </a:t>
                      </a:r>
                      <a:r>
                        <a:rPr sz="700" spc="-20" dirty="0">
                          <a:solidFill>
                            <a:srgbClr val="221714"/>
                          </a:solidFill>
                          <a:latin typeface="Microsoft YaHei"/>
                          <a:cs typeface="Microsoft YaHei"/>
                        </a:rPr>
                        <a:t>coal,</a:t>
                      </a:r>
                      <a:r>
                        <a:rPr sz="700" spc="500" dirty="0">
                          <a:solidFill>
                            <a:srgbClr val="221714"/>
                          </a:solidFill>
                          <a:latin typeface="Microsoft YaHei"/>
                          <a:cs typeface="Microsoft YaHei"/>
                        </a:rPr>
                        <a:t> </a:t>
                      </a:r>
                      <a:r>
                        <a:rPr sz="700" spc="-20" dirty="0">
                          <a:solidFill>
                            <a:srgbClr val="221714"/>
                          </a:solidFill>
                          <a:latin typeface="Microsoft YaHei"/>
                          <a:cs typeface="Microsoft YaHei"/>
                        </a:rPr>
                        <a:t>cement,</a:t>
                      </a:r>
                      <a:r>
                        <a:rPr sz="700" spc="5" dirty="0">
                          <a:solidFill>
                            <a:srgbClr val="221714"/>
                          </a:solidFill>
                          <a:latin typeface="Microsoft YaHei"/>
                          <a:cs typeface="Microsoft YaHei"/>
                        </a:rPr>
                        <a:t> </a:t>
                      </a:r>
                      <a:r>
                        <a:rPr sz="700" spc="-25" dirty="0">
                          <a:solidFill>
                            <a:srgbClr val="221714"/>
                          </a:solidFill>
                          <a:latin typeface="Microsoft YaHei"/>
                          <a:cs typeface="Microsoft YaHei"/>
                        </a:rPr>
                        <a:t>electricity</a:t>
                      </a:r>
                      <a:r>
                        <a:rPr sz="700" spc="5" dirty="0">
                          <a:solidFill>
                            <a:srgbClr val="221714"/>
                          </a:solidFill>
                          <a:latin typeface="Microsoft YaHei"/>
                          <a:cs typeface="Microsoft YaHei"/>
                        </a:rPr>
                        <a:t> </a:t>
                      </a:r>
                      <a:r>
                        <a:rPr sz="700" spc="-20" dirty="0">
                          <a:solidFill>
                            <a:srgbClr val="221714"/>
                          </a:solidFill>
                          <a:latin typeface="Microsoft YaHei"/>
                          <a:cs typeface="Microsoft YaHei"/>
                        </a:rPr>
                        <a:t>glass,</a:t>
                      </a:r>
                      <a:r>
                        <a:rPr sz="700" spc="5" dirty="0">
                          <a:solidFill>
                            <a:srgbClr val="221714"/>
                          </a:solidFill>
                          <a:latin typeface="Microsoft YaHei"/>
                          <a:cs typeface="Microsoft YaHei"/>
                        </a:rPr>
                        <a:t> </a:t>
                      </a:r>
                      <a:r>
                        <a:rPr sz="700" spc="-20" dirty="0">
                          <a:solidFill>
                            <a:srgbClr val="221714"/>
                          </a:solidFill>
                          <a:latin typeface="Microsoft YaHei"/>
                          <a:cs typeface="Microsoft YaHei"/>
                        </a:rPr>
                        <a:t>mining,</a:t>
                      </a:r>
                      <a:r>
                        <a:rPr sz="700" spc="10" dirty="0">
                          <a:solidFill>
                            <a:srgbClr val="221714"/>
                          </a:solidFill>
                          <a:latin typeface="Microsoft YaHei"/>
                          <a:cs typeface="Microsoft YaHei"/>
                        </a:rPr>
                        <a:t> </a:t>
                      </a:r>
                      <a:r>
                        <a:rPr sz="700" spc="-25" dirty="0">
                          <a:solidFill>
                            <a:srgbClr val="221714"/>
                          </a:solidFill>
                          <a:latin typeface="Microsoft YaHei"/>
                          <a:cs typeface="Microsoft YaHei"/>
                        </a:rPr>
                        <a:t>building</a:t>
                      </a:r>
                      <a:r>
                        <a:rPr sz="700" spc="5" dirty="0">
                          <a:solidFill>
                            <a:srgbClr val="221714"/>
                          </a:solidFill>
                          <a:latin typeface="Microsoft YaHei"/>
                          <a:cs typeface="Microsoft YaHei"/>
                        </a:rPr>
                        <a:t> </a:t>
                      </a:r>
                      <a:r>
                        <a:rPr sz="700" spc="-25" dirty="0">
                          <a:solidFill>
                            <a:srgbClr val="221714"/>
                          </a:solidFill>
                          <a:latin typeface="Microsoft YaHei"/>
                          <a:cs typeface="Microsoft YaHei"/>
                        </a:rPr>
                        <a:t>materials,</a:t>
                      </a:r>
                      <a:r>
                        <a:rPr sz="700" spc="5" dirty="0">
                          <a:solidFill>
                            <a:srgbClr val="221714"/>
                          </a:solidFill>
                          <a:latin typeface="Microsoft YaHei"/>
                          <a:cs typeface="Microsoft YaHei"/>
                        </a:rPr>
                        <a:t> </a:t>
                      </a:r>
                      <a:r>
                        <a:rPr sz="700" spc="-20" dirty="0">
                          <a:solidFill>
                            <a:srgbClr val="221714"/>
                          </a:solidFill>
                          <a:latin typeface="Microsoft YaHei"/>
                          <a:cs typeface="Microsoft YaHei"/>
                        </a:rPr>
                        <a:t>bricks</a:t>
                      </a:r>
                      <a:r>
                        <a:rPr sz="700" spc="5" dirty="0">
                          <a:solidFill>
                            <a:srgbClr val="221714"/>
                          </a:solidFill>
                          <a:latin typeface="Microsoft YaHei"/>
                          <a:cs typeface="Microsoft YaHei"/>
                        </a:rPr>
                        <a:t> </a:t>
                      </a:r>
                      <a:r>
                        <a:rPr sz="700" spc="-20" dirty="0">
                          <a:solidFill>
                            <a:srgbClr val="221714"/>
                          </a:solidFill>
                          <a:latin typeface="Microsoft YaHei"/>
                          <a:cs typeface="Microsoft YaHei"/>
                        </a:rPr>
                        <a:t>and</a:t>
                      </a:r>
                      <a:r>
                        <a:rPr sz="700" spc="10" dirty="0">
                          <a:solidFill>
                            <a:srgbClr val="221714"/>
                          </a:solidFill>
                          <a:latin typeface="Microsoft YaHei"/>
                          <a:cs typeface="Microsoft YaHei"/>
                        </a:rPr>
                        <a:t> </a:t>
                      </a:r>
                      <a:r>
                        <a:rPr sz="700" spc="-20" dirty="0">
                          <a:solidFill>
                            <a:srgbClr val="221714"/>
                          </a:solidFill>
                          <a:latin typeface="Microsoft YaHei"/>
                          <a:cs typeface="Microsoft YaHei"/>
                        </a:rPr>
                        <a:t>other</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industries </a:t>
                      </a:r>
                      <a:r>
                        <a:rPr sz="700" spc="-25" dirty="0">
                          <a:solidFill>
                            <a:srgbClr val="221714"/>
                          </a:solidFill>
                          <a:latin typeface="Microsoft YaHei"/>
                          <a:cs typeface="Microsoft YaHei"/>
                        </a:rPr>
                        <a:t>compared</a:t>
                      </a:r>
                      <a:r>
                        <a:rPr sz="700" spc="-10" dirty="0">
                          <a:solidFill>
                            <a:srgbClr val="221714"/>
                          </a:solidFill>
                          <a:latin typeface="Microsoft YaHei"/>
                          <a:cs typeface="Microsoft YaHei"/>
                        </a:rPr>
                        <a:t> with </a:t>
                      </a:r>
                      <a:r>
                        <a:rPr sz="700" spc="-20" dirty="0">
                          <a:solidFill>
                            <a:srgbClr val="221714"/>
                          </a:solidFill>
                          <a:latin typeface="Microsoft YaHei"/>
                          <a:cs typeface="Microsoft YaHei"/>
                        </a:rPr>
                        <a:t>other</a:t>
                      </a:r>
                      <a:r>
                        <a:rPr sz="700" spc="-10" dirty="0">
                          <a:solidFill>
                            <a:srgbClr val="221714"/>
                          </a:solidFill>
                          <a:latin typeface="Microsoft YaHei"/>
                          <a:cs typeface="Microsoft YaHei"/>
                        </a:rPr>
                        <a:t> materials.</a:t>
                      </a:r>
                      <a:endParaRPr sz="700" dirty="0">
                        <a:latin typeface="Microsoft YaHei"/>
                        <a:cs typeface="Microsoft YaHei"/>
                      </a:endParaRPr>
                    </a:p>
                  </a:txBody>
                  <a:tcPr marL="0" marR="0" marT="285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5"/>
                  </a:ext>
                </a:extLst>
              </a:tr>
            </a:tbl>
          </a:graphicData>
        </a:graphic>
      </p:graphicFrame>
      <p:sp>
        <p:nvSpPr>
          <p:cNvPr id="25" name="Elipse 24">
            <a:extLst>
              <a:ext uri="{FF2B5EF4-FFF2-40B4-BE49-F238E27FC236}">
                <a16:creationId xmlns:a16="http://schemas.microsoft.com/office/drawing/2014/main" id="{CA1C98A2-72A7-354F-67E5-E7A29E81B55C}"/>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1406" y="1712126"/>
            <a:ext cx="2188275" cy="2048209"/>
          </a:xfrm>
          <a:prstGeom prst="rect">
            <a:avLst/>
          </a:prstGeom>
        </p:spPr>
      </p:pic>
      <p:sp>
        <p:nvSpPr>
          <p:cNvPr id="4" name="object 4"/>
          <p:cNvSpPr txBox="1">
            <a:spLocks noGrp="1"/>
          </p:cNvSpPr>
          <p:nvPr>
            <p:ph type="title"/>
          </p:nvPr>
        </p:nvSpPr>
        <p:spPr>
          <a:xfrm>
            <a:off x="-933235" y="329585"/>
            <a:ext cx="4241800" cy="287258"/>
          </a:xfrm>
          <a:prstGeom prst="rect">
            <a:avLst/>
          </a:prstGeom>
        </p:spPr>
        <p:txBody>
          <a:bodyPr vert="horz" wrap="square" lIns="0" tIns="17780" rIns="0" bIns="0" rtlCol="0">
            <a:spAutoFit/>
          </a:bodyPr>
          <a:lstStyle/>
          <a:p>
            <a:pPr marL="1619250">
              <a:lnSpc>
                <a:spcPts val="2135"/>
              </a:lnSpc>
            </a:pPr>
            <a:r>
              <a:rPr sz="1800" b="1" dirty="0">
                <a:solidFill>
                  <a:srgbClr val="414142"/>
                </a:solidFill>
                <a:latin typeface="Microsoft YaHei"/>
                <a:cs typeface="Microsoft YaHei"/>
              </a:rPr>
              <a:t>Carbon</a:t>
            </a:r>
            <a:r>
              <a:rPr sz="1800" b="1" spc="235" dirty="0">
                <a:solidFill>
                  <a:srgbClr val="414142"/>
                </a:solidFill>
                <a:latin typeface="Microsoft YaHei"/>
                <a:cs typeface="Microsoft YaHei"/>
              </a:rPr>
              <a:t> </a:t>
            </a:r>
            <a:r>
              <a:rPr sz="1800" b="1" dirty="0">
                <a:solidFill>
                  <a:srgbClr val="414142"/>
                </a:solidFill>
                <a:latin typeface="Microsoft YaHei"/>
                <a:cs typeface="Microsoft YaHei"/>
              </a:rPr>
              <a:t>steel</a:t>
            </a:r>
            <a:r>
              <a:rPr sz="1800" b="1" spc="240" dirty="0">
                <a:solidFill>
                  <a:srgbClr val="414142"/>
                </a:solidFill>
                <a:latin typeface="Microsoft YaHei"/>
                <a:cs typeface="Microsoft YaHei"/>
              </a:rPr>
              <a:t> </a:t>
            </a:r>
            <a:r>
              <a:rPr sz="1800" b="1" spc="-20" dirty="0">
                <a:solidFill>
                  <a:srgbClr val="414142"/>
                </a:solidFill>
                <a:latin typeface="Microsoft YaHei"/>
                <a:cs typeface="Microsoft YaHei"/>
              </a:rPr>
              <a:t>coil</a:t>
            </a:r>
            <a:endParaRPr sz="1800" dirty="0">
              <a:latin typeface="Microsoft YaHei"/>
              <a:cs typeface="Microsoft YaHei"/>
            </a:endParaRPr>
          </a:p>
        </p:txBody>
      </p:sp>
      <p:sp>
        <p:nvSpPr>
          <p:cNvPr id="14" name="object 14"/>
          <p:cNvSpPr txBox="1"/>
          <p:nvPr/>
        </p:nvSpPr>
        <p:spPr>
          <a:xfrm>
            <a:off x="6712978" y="10138536"/>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60" dirty="0">
                <a:solidFill>
                  <a:srgbClr val="FFFFFF"/>
                </a:solidFill>
                <a:latin typeface="Microsoft YaHei Light"/>
                <a:cs typeface="Microsoft YaHei Light"/>
              </a:rPr>
              <a:t>20</a:t>
            </a:r>
            <a:endParaRPr sz="2200">
              <a:latin typeface="Microsoft YaHei Light"/>
              <a:cs typeface="Microsoft YaHei Light"/>
            </a:endParaRPr>
          </a:p>
        </p:txBody>
      </p:sp>
      <p:sp>
        <p:nvSpPr>
          <p:cNvPr id="15" name="object 15"/>
          <p:cNvSpPr/>
          <p:nvPr/>
        </p:nvSpPr>
        <p:spPr>
          <a:xfrm>
            <a:off x="319506" y="1195133"/>
            <a:ext cx="2162810" cy="2949575"/>
          </a:xfrm>
          <a:custGeom>
            <a:avLst/>
            <a:gdLst/>
            <a:ahLst/>
            <a:cxnLst/>
            <a:rect l="l" t="t" r="r" b="b"/>
            <a:pathLst>
              <a:path w="2162810" h="2949575">
                <a:moveTo>
                  <a:pt x="2162657" y="2949143"/>
                </a:moveTo>
                <a:lnTo>
                  <a:pt x="0" y="2949143"/>
                </a:lnTo>
                <a:lnTo>
                  <a:pt x="0" y="0"/>
                </a:lnTo>
                <a:lnTo>
                  <a:pt x="2162657" y="0"/>
                </a:lnTo>
                <a:lnTo>
                  <a:pt x="2162657" y="2949143"/>
                </a:lnTo>
                <a:close/>
              </a:path>
            </a:pathLst>
          </a:custGeom>
          <a:ln w="6350">
            <a:solidFill>
              <a:srgbClr val="414142"/>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325361" y="4241711"/>
            <a:ext cx="6917626" cy="2935389"/>
          </a:xfrm>
          <a:prstGeom prst="rect">
            <a:avLst/>
          </a:prstGeom>
        </p:spPr>
      </p:pic>
      <p:pic>
        <p:nvPicPr>
          <p:cNvPr id="17" name="object 17"/>
          <p:cNvPicPr/>
          <p:nvPr/>
        </p:nvPicPr>
        <p:blipFill>
          <a:blip r:embed="rId4" cstate="print"/>
          <a:stretch>
            <a:fillRect/>
          </a:stretch>
        </p:blipFill>
        <p:spPr>
          <a:xfrm>
            <a:off x="325374" y="7301293"/>
            <a:ext cx="3235198" cy="2676956"/>
          </a:xfrm>
          <a:prstGeom prst="rect">
            <a:avLst/>
          </a:prstGeom>
        </p:spPr>
      </p:pic>
      <p:pic>
        <p:nvPicPr>
          <p:cNvPr id="18" name="object 18"/>
          <p:cNvPicPr/>
          <p:nvPr/>
        </p:nvPicPr>
        <p:blipFill>
          <a:blip r:embed="rId5" cstate="print"/>
          <a:stretch>
            <a:fillRect/>
          </a:stretch>
        </p:blipFill>
        <p:spPr>
          <a:xfrm>
            <a:off x="3620452" y="7301306"/>
            <a:ext cx="1779257" cy="1301483"/>
          </a:xfrm>
          <a:prstGeom prst="rect">
            <a:avLst/>
          </a:prstGeom>
        </p:spPr>
      </p:pic>
      <p:pic>
        <p:nvPicPr>
          <p:cNvPr id="19" name="object 19"/>
          <p:cNvPicPr/>
          <p:nvPr/>
        </p:nvPicPr>
        <p:blipFill>
          <a:blip r:embed="rId6" cstate="print"/>
          <a:stretch>
            <a:fillRect/>
          </a:stretch>
        </p:blipFill>
        <p:spPr>
          <a:xfrm>
            <a:off x="5463756" y="7301306"/>
            <a:ext cx="1779257" cy="1301483"/>
          </a:xfrm>
          <a:prstGeom prst="rect">
            <a:avLst/>
          </a:prstGeom>
        </p:spPr>
      </p:pic>
      <p:pic>
        <p:nvPicPr>
          <p:cNvPr id="20" name="object 20"/>
          <p:cNvPicPr/>
          <p:nvPr/>
        </p:nvPicPr>
        <p:blipFill>
          <a:blip r:embed="rId7" cstate="print"/>
          <a:stretch>
            <a:fillRect/>
          </a:stretch>
        </p:blipFill>
        <p:spPr>
          <a:xfrm>
            <a:off x="3620452" y="8676767"/>
            <a:ext cx="1779257" cy="1301483"/>
          </a:xfrm>
          <a:prstGeom prst="rect">
            <a:avLst/>
          </a:prstGeom>
        </p:spPr>
      </p:pic>
      <p:pic>
        <p:nvPicPr>
          <p:cNvPr id="21" name="object 21"/>
          <p:cNvPicPr/>
          <p:nvPr/>
        </p:nvPicPr>
        <p:blipFill>
          <a:blip r:embed="rId8" cstate="print"/>
          <a:stretch>
            <a:fillRect/>
          </a:stretch>
        </p:blipFill>
        <p:spPr>
          <a:xfrm>
            <a:off x="5463756" y="8676767"/>
            <a:ext cx="1779257" cy="1301483"/>
          </a:xfrm>
          <a:prstGeom prst="rect">
            <a:avLst/>
          </a:prstGeom>
        </p:spPr>
      </p:pic>
      <p:graphicFrame>
        <p:nvGraphicFramePr>
          <p:cNvPr id="22" name="object 22"/>
          <p:cNvGraphicFramePr>
            <a:graphicFrameLocks noGrp="1"/>
          </p:cNvGraphicFramePr>
          <p:nvPr/>
        </p:nvGraphicFramePr>
        <p:xfrm>
          <a:off x="2542298" y="1184580"/>
          <a:ext cx="4712970" cy="2971165"/>
        </p:xfrm>
        <a:graphic>
          <a:graphicData uri="http://schemas.openxmlformats.org/drawingml/2006/table">
            <a:tbl>
              <a:tblPr firstRow="1" bandRow="1">
                <a:tableStyleId>{2D5ABB26-0587-4C30-8999-92F81FD0307C}</a:tableStyleId>
              </a:tblPr>
              <a:tblGrid>
                <a:gridCol w="1073785">
                  <a:extLst>
                    <a:ext uri="{9D8B030D-6E8A-4147-A177-3AD203B41FA5}">
                      <a16:colId xmlns:a16="http://schemas.microsoft.com/office/drawing/2014/main" val="20000"/>
                    </a:ext>
                  </a:extLst>
                </a:gridCol>
                <a:gridCol w="3639185">
                  <a:extLst>
                    <a:ext uri="{9D8B030D-6E8A-4147-A177-3AD203B41FA5}">
                      <a16:colId xmlns:a16="http://schemas.microsoft.com/office/drawing/2014/main" val="20001"/>
                    </a:ext>
                  </a:extLst>
                </a:gridCol>
              </a:tblGrid>
              <a:tr h="243840">
                <a:tc gridSpan="2">
                  <a:txBody>
                    <a:bodyPr/>
                    <a:lstStyle/>
                    <a:p>
                      <a:pPr algn="ctr">
                        <a:lnSpc>
                          <a:spcPts val="1764"/>
                        </a:lnSpc>
                        <a:spcBef>
                          <a:spcPts val="55"/>
                        </a:spcBef>
                      </a:pPr>
                      <a:r>
                        <a:rPr sz="1600" b="1" dirty="0">
                          <a:solidFill>
                            <a:srgbClr val="221714"/>
                          </a:solidFill>
                          <a:latin typeface="Microsoft YaHei"/>
                          <a:cs typeface="Microsoft YaHei"/>
                        </a:rPr>
                        <a:t>Carbon</a:t>
                      </a:r>
                      <a:r>
                        <a:rPr sz="1600" b="1" spc="-70" dirty="0">
                          <a:solidFill>
                            <a:srgbClr val="221714"/>
                          </a:solidFill>
                          <a:latin typeface="Microsoft YaHei"/>
                          <a:cs typeface="Microsoft YaHei"/>
                        </a:rPr>
                        <a:t> </a:t>
                      </a:r>
                      <a:r>
                        <a:rPr sz="1600" b="1" spc="-10" dirty="0">
                          <a:solidFill>
                            <a:srgbClr val="221714"/>
                          </a:solidFill>
                          <a:latin typeface="Microsoft YaHei"/>
                          <a:cs typeface="Microsoft YaHei"/>
                        </a:rPr>
                        <a:t>Steel</a:t>
                      </a:r>
                      <a:r>
                        <a:rPr sz="1600" b="1" spc="-70" dirty="0">
                          <a:solidFill>
                            <a:srgbClr val="221714"/>
                          </a:solidFill>
                          <a:latin typeface="Microsoft YaHei"/>
                          <a:cs typeface="Microsoft YaHei"/>
                        </a:rPr>
                        <a:t> </a:t>
                      </a:r>
                      <a:r>
                        <a:rPr sz="1600" b="1" spc="-20" dirty="0">
                          <a:solidFill>
                            <a:srgbClr val="221714"/>
                          </a:solidFill>
                          <a:latin typeface="Microsoft YaHei"/>
                          <a:cs typeface="Microsoft YaHei"/>
                        </a:rPr>
                        <a:t>Coil</a:t>
                      </a:r>
                      <a:endParaRPr sz="1600">
                        <a:latin typeface="Microsoft YaHei"/>
                        <a:cs typeface="Microsoft YaHei"/>
                      </a:endParaRPr>
                    </a:p>
                  </a:txBody>
                  <a:tcPr marL="0" marR="0" marT="69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43840">
                <a:tc>
                  <a:txBody>
                    <a:bodyPr/>
                    <a:lstStyle/>
                    <a:p>
                      <a:pPr marL="52069">
                        <a:lnSpc>
                          <a:spcPct val="100000"/>
                        </a:lnSpc>
                        <a:spcBef>
                          <a:spcPts val="470"/>
                        </a:spcBef>
                      </a:pPr>
                      <a:r>
                        <a:rPr sz="900" b="1" spc="-10" dirty="0">
                          <a:solidFill>
                            <a:srgbClr val="221714"/>
                          </a:solidFill>
                          <a:latin typeface="Microsoft YaHei"/>
                          <a:cs typeface="Microsoft YaHei"/>
                        </a:rPr>
                        <a:t>Standard</a:t>
                      </a:r>
                      <a:endParaRPr sz="900">
                        <a:latin typeface="Microsoft YaHei"/>
                        <a:cs typeface="Microsoft YaHei"/>
                      </a:endParaRPr>
                    </a:p>
                  </a:txBody>
                  <a:tcPr marL="0" marR="0" marT="596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9370">
                        <a:lnSpc>
                          <a:spcPct val="100000"/>
                        </a:lnSpc>
                        <a:spcBef>
                          <a:spcPts val="560"/>
                        </a:spcBef>
                      </a:pPr>
                      <a:r>
                        <a:rPr sz="750" spc="-10" dirty="0">
                          <a:solidFill>
                            <a:srgbClr val="221714"/>
                          </a:solidFill>
                          <a:latin typeface="Microsoft YaHei"/>
                          <a:cs typeface="Microsoft YaHei"/>
                        </a:rPr>
                        <a:t>AiSi,ASTM.bs.DIN,GB,JIS,etc</a:t>
                      </a:r>
                      <a:endParaRPr sz="750">
                        <a:latin typeface="Microsoft YaHei"/>
                        <a:cs typeface="Microsoft YaHei"/>
                      </a:endParaRPr>
                    </a:p>
                  </a:txBody>
                  <a:tcPr marL="0" marR="0" marT="711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1"/>
                  </a:ext>
                </a:extLst>
              </a:tr>
              <a:tr h="243840">
                <a:tc>
                  <a:txBody>
                    <a:bodyPr/>
                    <a:lstStyle/>
                    <a:p>
                      <a:pPr marL="52069">
                        <a:lnSpc>
                          <a:spcPct val="100000"/>
                        </a:lnSpc>
                        <a:spcBef>
                          <a:spcPts val="505"/>
                        </a:spcBef>
                      </a:pPr>
                      <a:r>
                        <a:rPr sz="900" b="1" spc="-10" dirty="0">
                          <a:solidFill>
                            <a:srgbClr val="221714"/>
                          </a:solidFill>
                          <a:latin typeface="Microsoft YaHei"/>
                          <a:cs typeface="Microsoft YaHei"/>
                        </a:rPr>
                        <a:t>Grade</a:t>
                      </a:r>
                      <a:endParaRPr sz="900">
                        <a:latin typeface="Microsoft YaHei"/>
                        <a:cs typeface="Microsoft YaHei"/>
                      </a:endParaRPr>
                    </a:p>
                  </a:txBody>
                  <a:tcPr marL="0" marR="0" marT="6413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9370">
                        <a:lnSpc>
                          <a:spcPct val="100000"/>
                        </a:lnSpc>
                        <a:spcBef>
                          <a:spcPts val="595"/>
                        </a:spcBef>
                      </a:pPr>
                      <a:r>
                        <a:rPr sz="750" spc="-25" dirty="0">
                          <a:solidFill>
                            <a:srgbClr val="221714"/>
                          </a:solidFill>
                          <a:latin typeface="Microsoft YaHei"/>
                          <a:cs typeface="Microsoft YaHei"/>
                        </a:rPr>
                        <a:t>A36</a:t>
                      </a:r>
                      <a:r>
                        <a:rPr sz="750" spc="300" dirty="0">
                          <a:solidFill>
                            <a:srgbClr val="221714"/>
                          </a:solidFill>
                          <a:latin typeface="Microsoft YaHei"/>
                          <a:cs typeface="Microsoft YaHei"/>
                        </a:rPr>
                        <a:t> </a:t>
                      </a:r>
                      <a:r>
                        <a:rPr sz="750" spc="-50" dirty="0">
                          <a:solidFill>
                            <a:srgbClr val="221714"/>
                          </a:solidFill>
                          <a:latin typeface="Microsoft YaHei"/>
                          <a:cs typeface="Microsoft YaHei"/>
                        </a:rPr>
                        <a:t>Grade50/SS400/Q235/Q345B/Q460/Q195/SPCC-</a:t>
                      </a:r>
                      <a:r>
                        <a:rPr sz="750" spc="-10" dirty="0">
                          <a:solidFill>
                            <a:srgbClr val="221714"/>
                          </a:solidFill>
                          <a:latin typeface="Microsoft YaHei"/>
                          <a:cs typeface="Microsoft YaHei"/>
                        </a:rPr>
                        <a:t>SD/ST13/DC01，etc</a:t>
                      </a:r>
                      <a:endParaRPr sz="750">
                        <a:latin typeface="Microsoft YaHei"/>
                        <a:cs typeface="Microsoft YaHei"/>
                      </a:endParaRPr>
                    </a:p>
                  </a:txBody>
                  <a:tcPr marL="0" marR="0" marT="755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2"/>
                  </a:ext>
                </a:extLst>
              </a:tr>
              <a:tr h="251460">
                <a:tc>
                  <a:txBody>
                    <a:bodyPr/>
                    <a:lstStyle/>
                    <a:p>
                      <a:pPr marL="52069">
                        <a:lnSpc>
                          <a:spcPct val="100000"/>
                        </a:lnSpc>
                        <a:spcBef>
                          <a:spcPts val="595"/>
                        </a:spcBef>
                      </a:pPr>
                      <a:r>
                        <a:rPr sz="850" b="1" spc="-10" dirty="0">
                          <a:solidFill>
                            <a:srgbClr val="221714"/>
                          </a:solidFill>
                          <a:latin typeface="Microsoft YaHei"/>
                          <a:cs typeface="Microsoft YaHei"/>
                        </a:rPr>
                        <a:t>Tolerance</a:t>
                      </a:r>
                      <a:endParaRPr sz="850">
                        <a:latin typeface="Microsoft YaHei"/>
                        <a:cs typeface="Microsoft YaHei"/>
                      </a:endParaRPr>
                    </a:p>
                  </a:txBody>
                  <a:tcPr marL="0" marR="0" marT="755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9370">
                        <a:lnSpc>
                          <a:spcPct val="100000"/>
                        </a:lnSpc>
                        <a:spcBef>
                          <a:spcPts val="575"/>
                        </a:spcBef>
                      </a:pPr>
                      <a:r>
                        <a:rPr sz="750" spc="-25" dirty="0">
                          <a:solidFill>
                            <a:srgbClr val="221714"/>
                          </a:solidFill>
                          <a:latin typeface="Microsoft YaHei"/>
                          <a:cs typeface="Microsoft YaHei"/>
                        </a:rPr>
                        <a:t>±1%</a:t>
                      </a:r>
                      <a:endParaRPr sz="750">
                        <a:latin typeface="Microsoft YaHei"/>
                        <a:cs typeface="Microsoft YaHei"/>
                      </a:endParaRPr>
                    </a:p>
                  </a:txBody>
                  <a:tcPr marL="0" marR="0" marT="730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3"/>
                  </a:ext>
                </a:extLst>
              </a:tr>
              <a:tr h="251460">
                <a:tc>
                  <a:txBody>
                    <a:bodyPr/>
                    <a:lstStyle/>
                    <a:p>
                      <a:pPr marL="52069">
                        <a:lnSpc>
                          <a:spcPct val="100000"/>
                        </a:lnSpc>
                        <a:spcBef>
                          <a:spcPts val="459"/>
                        </a:spcBef>
                      </a:pPr>
                      <a:r>
                        <a:rPr sz="900" b="1" spc="-10" dirty="0">
                          <a:solidFill>
                            <a:srgbClr val="221714"/>
                          </a:solidFill>
                          <a:latin typeface="Microsoft YaHei"/>
                          <a:cs typeface="Microsoft YaHei"/>
                        </a:rPr>
                        <a:t>Thickness</a:t>
                      </a:r>
                      <a:endParaRPr sz="900">
                        <a:latin typeface="Microsoft YaHei"/>
                        <a:cs typeface="Microsoft YaHei"/>
                      </a:endParaRPr>
                    </a:p>
                  </a:txBody>
                  <a:tcPr marL="0" marR="0" marT="5841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9370">
                        <a:lnSpc>
                          <a:spcPct val="100000"/>
                        </a:lnSpc>
                        <a:spcBef>
                          <a:spcPts val="550"/>
                        </a:spcBef>
                      </a:pPr>
                      <a:r>
                        <a:rPr sz="750" spc="-45" dirty="0">
                          <a:solidFill>
                            <a:srgbClr val="221714"/>
                          </a:solidFill>
                          <a:latin typeface="Microsoft YaHei"/>
                          <a:cs typeface="Microsoft YaHei"/>
                        </a:rPr>
                        <a:t>0.12MM-</a:t>
                      </a:r>
                      <a:r>
                        <a:rPr sz="750" spc="-20" dirty="0">
                          <a:solidFill>
                            <a:srgbClr val="221714"/>
                          </a:solidFill>
                          <a:latin typeface="Microsoft YaHei"/>
                          <a:cs typeface="Microsoft YaHei"/>
                        </a:rPr>
                        <a:t>18MM</a:t>
                      </a:r>
                      <a:endParaRPr sz="750">
                        <a:latin typeface="Microsoft YaHei"/>
                        <a:cs typeface="Microsoft YaHei"/>
                      </a:endParaRPr>
                    </a:p>
                  </a:txBody>
                  <a:tcPr marL="0" marR="0" marT="698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4"/>
                  </a:ext>
                </a:extLst>
              </a:tr>
              <a:tr h="243840">
                <a:tc>
                  <a:txBody>
                    <a:bodyPr/>
                    <a:lstStyle/>
                    <a:p>
                      <a:pPr marL="52069">
                        <a:lnSpc>
                          <a:spcPct val="100000"/>
                        </a:lnSpc>
                        <a:spcBef>
                          <a:spcPts val="434"/>
                        </a:spcBef>
                      </a:pPr>
                      <a:r>
                        <a:rPr sz="900" b="1" spc="-10" dirty="0">
                          <a:solidFill>
                            <a:srgbClr val="221714"/>
                          </a:solidFill>
                          <a:latin typeface="Microsoft YaHei"/>
                          <a:cs typeface="Microsoft YaHei"/>
                        </a:rPr>
                        <a:t>Width</a:t>
                      </a:r>
                      <a:endParaRPr sz="900">
                        <a:latin typeface="Microsoft YaHei"/>
                        <a:cs typeface="Microsoft YaHei"/>
                      </a:endParaRPr>
                    </a:p>
                  </a:txBody>
                  <a:tcPr marL="0" marR="0" marT="55244"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9370">
                        <a:lnSpc>
                          <a:spcPct val="100000"/>
                        </a:lnSpc>
                        <a:spcBef>
                          <a:spcPts val="525"/>
                        </a:spcBef>
                      </a:pPr>
                      <a:r>
                        <a:rPr sz="750" spc="-45" dirty="0">
                          <a:solidFill>
                            <a:srgbClr val="221714"/>
                          </a:solidFill>
                          <a:latin typeface="Microsoft YaHei"/>
                          <a:cs typeface="Microsoft YaHei"/>
                        </a:rPr>
                        <a:t>1250-</a:t>
                      </a:r>
                      <a:r>
                        <a:rPr sz="750" spc="-10" dirty="0">
                          <a:solidFill>
                            <a:srgbClr val="221714"/>
                          </a:solidFill>
                          <a:latin typeface="Microsoft YaHei"/>
                          <a:cs typeface="Microsoft YaHei"/>
                        </a:rPr>
                        <a:t>2000MM</a:t>
                      </a:r>
                      <a:endParaRPr sz="750">
                        <a:latin typeface="Microsoft YaHei"/>
                        <a:cs typeface="Microsoft YaHei"/>
                      </a:endParaRPr>
                    </a:p>
                  </a:txBody>
                  <a:tcPr marL="0" marR="0" marT="666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5"/>
                  </a:ext>
                </a:extLst>
              </a:tr>
              <a:tr h="243840">
                <a:tc>
                  <a:txBody>
                    <a:bodyPr/>
                    <a:lstStyle/>
                    <a:p>
                      <a:pPr marL="52069">
                        <a:lnSpc>
                          <a:spcPct val="100000"/>
                        </a:lnSpc>
                        <a:spcBef>
                          <a:spcPts val="535"/>
                        </a:spcBef>
                      </a:pPr>
                      <a:r>
                        <a:rPr sz="900" b="1" spc="-10" dirty="0">
                          <a:solidFill>
                            <a:srgbClr val="221714"/>
                          </a:solidFill>
                          <a:latin typeface="Microsoft YaHei"/>
                          <a:cs typeface="Microsoft YaHei"/>
                        </a:rPr>
                        <a:t>Length</a:t>
                      </a:r>
                      <a:endParaRPr sz="900">
                        <a:latin typeface="Microsoft YaHei"/>
                        <a:cs typeface="Microsoft YaHei"/>
                      </a:endParaRPr>
                    </a:p>
                  </a:txBody>
                  <a:tcPr marL="0" marR="0" marT="679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9370">
                        <a:lnSpc>
                          <a:spcPct val="100000"/>
                        </a:lnSpc>
                        <a:spcBef>
                          <a:spcPts val="560"/>
                        </a:spcBef>
                      </a:pPr>
                      <a:r>
                        <a:rPr sz="750" spc="-45" dirty="0">
                          <a:solidFill>
                            <a:srgbClr val="221714"/>
                          </a:solidFill>
                          <a:latin typeface="Microsoft YaHei"/>
                          <a:cs typeface="Microsoft YaHei"/>
                        </a:rPr>
                        <a:t>1250-</a:t>
                      </a:r>
                      <a:r>
                        <a:rPr sz="750" spc="-10" dirty="0">
                          <a:solidFill>
                            <a:srgbClr val="221714"/>
                          </a:solidFill>
                          <a:latin typeface="Microsoft YaHei"/>
                          <a:cs typeface="Microsoft YaHei"/>
                        </a:rPr>
                        <a:t>11800MM</a:t>
                      </a:r>
                      <a:endParaRPr sz="750">
                        <a:latin typeface="Microsoft YaHei"/>
                        <a:cs typeface="Microsoft YaHei"/>
                      </a:endParaRPr>
                    </a:p>
                  </a:txBody>
                  <a:tcPr marL="0" marR="0" marT="711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6"/>
                  </a:ext>
                </a:extLst>
              </a:tr>
              <a:tr h="251460">
                <a:tc>
                  <a:txBody>
                    <a:bodyPr/>
                    <a:lstStyle/>
                    <a:p>
                      <a:pPr marL="52069">
                        <a:lnSpc>
                          <a:spcPct val="100000"/>
                        </a:lnSpc>
                        <a:spcBef>
                          <a:spcPts val="630"/>
                        </a:spcBef>
                      </a:pPr>
                      <a:r>
                        <a:rPr sz="900" b="1" spc="-40" dirty="0">
                          <a:solidFill>
                            <a:srgbClr val="221714"/>
                          </a:solidFill>
                          <a:latin typeface="Microsoft YaHei"/>
                          <a:cs typeface="Microsoft YaHei"/>
                        </a:rPr>
                        <a:t>Coil</a:t>
                      </a:r>
                      <a:r>
                        <a:rPr sz="900" b="1" spc="-60" dirty="0">
                          <a:solidFill>
                            <a:srgbClr val="221714"/>
                          </a:solidFill>
                          <a:latin typeface="Microsoft YaHei"/>
                          <a:cs typeface="Microsoft YaHei"/>
                        </a:rPr>
                        <a:t> </a:t>
                      </a:r>
                      <a:r>
                        <a:rPr sz="900" b="1" spc="-10" dirty="0">
                          <a:solidFill>
                            <a:srgbClr val="221714"/>
                          </a:solidFill>
                          <a:latin typeface="Microsoft YaHei"/>
                          <a:cs typeface="Microsoft YaHei"/>
                        </a:rPr>
                        <a:t>Weight</a:t>
                      </a:r>
                      <a:endParaRPr sz="900">
                        <a:latin typeface="Microsoft YaHei"/>
                        <a:cs typeface="Microsoft YaHei"/>
                      </a:endParaRPr>
                    </a:p>
                  </a:txBody>
                  <a:tcPr marL="0" marR="0" marT="800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9370">
                        <a:lnSpc>
                          <a:spcPct val="100000"/>
                        </a:lnSpc>
                        <a:spcBef>
                          <a:spcPts val="600"/>
                        </a:spcBef>
                      </a:pPr>
                      <a:r>
                        <a:rPr sz="750" spc="-10" dirty="0">
                          <a:solidFill>
                            <a:srgbClr val="221714"/>
                          </a:solidFill>
                          <a:latin typeface="Microsoft YaHei"/>
                          <a:cs typeface="Microsoft YaHei"/>
                        </a:rPr>
                        <a:t>3~10Tons</a:t>
                      </a:r>
                      <a:endParaRPr sz="750">
                        <a:latin typeface="Microsoft YaHei"/>
                        <a:cs typeface="Microsoft YaHei"/>
                      </a:endParaRPr>
                    </a:p>
                  </a:txBody>
                  <a:tcPr marL="0" marR="0" marT="7620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7"/>
                  </a:ext>
                </a:extLst>
              </a:tr>
              <a:tr h="243840">
                <a:tc>
                  <a:txBody>
                    <a:bodyPr/>
                    <a:lstStyle/>
                    <a:p>
                      <a:pPr marL="52069">
                        <a:lnSpc>
                          <a:spcPct val="100000"/>
                        </a:lnSpc>
                        <a:spcBef>
                          <a:spcPts val="484"/>
                        </a:spcBef>
                      </a:pPr>
                      <a:r>
                        <a:rPr sz="900" b="1" spc="-45" dirty="0">
                          <a:solidFill>
                            <a:srgbClr val="221714"/>
                          </a:solidFill>
                          <a:latin typeface="Microsoft YaHei"/>
                          <a:cs typeface="Microsoft YaHei"/>
                        </a:rPr>
                        <a:t>Surface</a:t>
                      </a:r>
                      <a:r>
                        <a:rPr sz="900" b="1" spc="-40" dirty="0">
                          <a:solidFill>
                            <a:srgbClr val="221714"/>
                          </a:solidFill>
                          <a:latin typeface="Microsoft YaHei"/>
                          <a:cs typeface="Microsoft YaHei"/>
                        </a:rPr>
                        <a:t> </a:t>
                      </a:r>
                      <a:r>
                        <a:rPr sz="900" b="1" spc="-10" dirty="0">
                          <a:solidFill>
                            <a:srgbClr val="221714"/>
                          </a:solidFill>
                          <a:latin typeface="Microsoft YaHei"/>
                          <a:cs typeface="Microsoft YaHei"/>
                        </a:rPr>
                        <a:t>Treatment</a:t>
                      </a:r>
                      <a:endParaRPr sz="900">
                        <a:latin typeface="Microsoft YaHei"/>
                        <a:cs typeface="Microsoft YaHei"/>
                      </a:endParaRPr>
                    </a:p>
                  </a:txBody>
                  <a:tcPr marL="0" marR="0" marT="61594"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9370">
                        <a:lnSpc>
                          <a:spcPct val="100000"/>
                        </a:lnSpc>
                        <a:spcBef>
                          <a:spcPts val="635"/>
                        </a:spcBef>
                      </a:pPr>
                      <a:r>
                        <a:rPr sz="750" spc="-35" dirty="0">
                          <a:solidFill>
                            <a:srgbClr val="221714"/>
                          </a:solidFill>
                          <a:latin typeface="Microsoft YaHei"/>
                          <a:cs typeface="Microsoft YaHei"/>
                        </a:rPr>
                        <a:t>Normal</a:t>
                      </a:r>
                      <a:r>
                        <a:rPr sz="750" spc="-75" dirty="0">
                          <a:solidFill>
                            <a:srgbClr val="221714"/>
                          </a:solidFill>
                          <a:latin typeface="Microsoft YaHei"/>
                          <a:cs typeface="Microsoft YaHei"/>
                        </a:rPr>
                        <a:t> </a:t>
                      </a:r>
                      <a:r>
                        <a:rPr sz="750" spc="-40" dirty="0">
                          <a:solidFill>
                            <a:srgbClr val="221714"/>
                          </a:solidFill>
                          <a:latin typeface="Microsoft YaHei"/>
                          <a:cs typeface="Microsoft YaHei"/>
                        </a:rPr>
                        <a:t>Black</a:t>
                      </a:r>
                      <a:r>
                        <a:rPr sz="750" spc="-70" dirty="0">
                          <a:solidFill>
                            <a:srgbClr val="221714"/>
                          </a:solidFill>
                          <a:latin typeface="Microsoft YaHei"/>
                          <a:cs typeface="Microsoft YaHei"/>
                        </a:rPr>
                        <a:t> </a:t>
                      </a:r>
                      <a:r>
                        <a:rPr sz="750" spc="-10" dirty="0">
                          <a:solidFill>
                            <a:srgbClr val="221714"/>
                          </a:solidFill>
                          <a:latin typeface="Microsoft YaHei"/>
                          <a:cs typeface="Microsoft YaHei"/>
                        </a:rPr>
                        <a:t>Surface</a:t>
                      </a:r>
                      <a:endParaRPr sz="750">
                        <a:latin typeface="Microsoft YaHei"/>
                        <a:cs typeface="Microsoft YaHei"/>
                      </a:endParaRPr>
                    </a:p>
                  </a:txBody>
                  <a:tcPr marL="0" marR="0" marT="806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8"/>
                  </a:ext>
                </a:extLst>
              </a:tr>
              <a:tr h="243840">
                <a:tc>
                  <a:txBody>
                    <a:bodyPr/>
                    <a:lstStyle/>
                    <a:p>
                      <a:pPr marL="52069">
                        <a:lnSpc>
                          <a:spcPct val="100000"/>
                        </a:lnSpc>
                        <a:spcBef>
                          <a:spcPts val="585"/>
                        </a:spcBef>
                      </a:pPr>
                      <a:r>
                        <a:rPr sz="900" b="1" spc="-10" dirty="0">
                          <a:solidFill>
                            <a:srgbClr val="221714"/>
                          </a:solidFill>
                          <a:latin typeface="Microsoft YaHei"/>
                          <a:cs typeface="Microsoft YaHei"/>
                        </a:rPr>
                        <a:t>Technique</a:t>
                      </a:r>
                      <a:endParaRPr sz="900">
                        <a:latin typeface="Microsoft YaHei"/>
                        <a:cs typeface="Microsoft YaHei"/>
                      </a:endParaRPr>
                    </a:p>
                  </a:txBody>
                  <a:tcPr marL="0" marR="0" marT="742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0005">
                        <a:lnSpc>
                          <a:spcPct val="100000"/>
                        </a:lnSpc>
                        <a:spcBef>
                          <a:spcPts val="615"/>
                        </a:spcBef>
                      </a:pPr>
                      <a:r>
                        <a:rPr sz="750" spc="-30" dirty="0">
                          <a:solidFill>
                            <a:srgbClr val="221714"/>
                          </a:solidFill>
                          <a:latin typeface="Microsoft YaHei"/>
                          <a:cs typeface="Microsoft YaHei"/>
                        </a:rPr>
                        <a:t>Cold</a:t>
                      </a:r>
                      <a:r>
                        <a:rPr sz="750" spc="-50" dirty="0">
                          <a:solidFill>
                            <a:srgbClr val="221714"/>
                          </a:solidFill>
                          <a:latin typeface="Microsoft YaHei"/>
                          <a:cs typeface="Microsoft YaHei"/>
                        </a:rPr>
                        <a:t> </a:t>
                      </a:r>
                      <a:r>
                        <a:rPr sz="750" spc="-45" dirty="0">
                          <a:solidFill>
                            <a:srgbClr val="221714"/>
                          </a:solidFill>
                          <a:latin typeface="Microsoft YaHei"/>
                          <a:cs typeface="Microsoft YaHei"/>
                        </a:rPr>
                        <a:t>Rolled/Hot</a:t>
                      </a:r>
                      <a:r>
                        <a:rPr sz="750" spc="-55" dirty="0">
                          <a:solidFill>
                            <a:srgbClr val="221714"/>
                          </a:solidFill>
                          <a:latin typeface="Microsoft YaHei"/>
                          <a:cs typeface="Microsoft YaHei"/>
                        </a:rPr>
                        <a:t> </a:t>
                      </a:r>
                      <a:r>
                        <a:rPr sz="750" spc="-10" dirty="0">
                          <a:solidFill>
                            <a:srgbClr val="221714"/>
                          </a:solidFill>
                          <a:latin typeface="Microsoft YaHei"/>
                          <a:cs typeface="Microsoft YaHei"/>
                        </a:rPr>
                        <a:t>Rolled</a:t>
                      </a:r>
                      <a:endParaRPr sz="750">
                        <a:latin typeface="Microsoft YaHei"/>
                        <a:cs typeface="Microsoft YaHei"/>
                      </a:endParaRPr>
                    </a:p>
                  </a:txBody>
                  <a:tcPr marL="0" marR="0" marT="7810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9"/>
                  </a:ext>
                </a:extLst>
              </a:tr>
              <a:tr h="251460">
                <a:tc>
                  <a:txBody>
                    <a:bodyPr/>
                    <a:lstStyle/>
                    <a:p>
                      <a:pPr marL="52069">
                        <a:lnSpc>
                          <a:spcPct val="100000"/>
                        </a:lnSpc>
                        <a:spcBef>
                          <a:spcPts val="680"/>
                        </a:spcBef>
                      </a:pPr>
                      <a:r>
                        <a:rPr sz="900" b="1" spc="-10" dirty="0">
                          <a:solidFill>
                            <a:srgbClr val="221714"/>
                          </a:solidFill>
                          <a:latin typeface="Microsoft YaHei"/>
                          <a:cs typeface="Microsoft YaHei"/>
                        </a:rPr>
                        <a:t>Certification</a:t>
                      </a:r>
                      <a:endParaRPr sz="900">
                        <a:latin typeface="Microsoft YaHei"/>
                        <a:cs typeface="Microsoft YaHei"/>
                      </a:endParaRPr>
                    </a:p>
                  </a:txBody>
                  <a:tcPr marL="0" marR="0" marT="863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0005">
                        <a:lnSpc>
                          <a:spcPct val="100000"/>
                        </a:lnSpc>
                        <a:spcBef>
                          <a:spcPts val="710"/>
                        </a:spcBef>
                      </a:pPr>
                      <a:r>
                        <a:rPr sz="750" spc="-10" dirty="0">
                          <a:solidFill>
                            <a:srgbClr val="221714"/>
                          </a:solidFill>
                          <a:latin typeface="Microsoft YaHei"/>
                          <a:cs typeface="Microsoft YaHei"/>
                        </a:rPr>
                        <a:t>IS09001/BV/SGS/CE，etc</a:t>
                      </a:r>
                      <a:endParaRPr sz="750">
                        <a:latin typeface="Microsoft YaHei"/>
                        <a:cs typeface="Microsoft YaHei"/>
                      </a:endParaRPr>
                    </a:p>
                  </a:txBody>
                  <a:tcPr marL="0" marR="0" marT="9017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0"/>
                  </a:ext>
                </a:extLst>
              </a:tr>
              <a:tr h="258445">
                <a:tc>
                  <a:txBody>
                    <a:bodyPr/>
                    <a:lstStyle/>
                    <a:p>
                      <a:pPr marL="52069">
                        <a:lnSpc>
                          <a:spcPct val="100000"/>
                        </a:lnSpc>
                        <a:spcBef>
                          <a:spcPts val="655"/>
                        </a:spcBef>
                      </a:pPr>
                      <a:r>
                        <a:rPr sz="900" b="1" spc="-10" dirty="0">
                          <a:solidFill>
                            <a:srgbClr val="221714"/>
                          </a:solidFill>
                          <a:latin typeface="Microsoft YaHei"/>
                          <a:cs typeface="Microsoft YaHei"/>
                        </a:rPr>
                        <a:t>Application</a:t>
                      </a:r>
                      <a:endParaRPr sz="900">
                        <a:latin typeface="Microsoft YaHei"/>
                        <a:cs typeface="Microsoft YaHei"/>
                      </a:endParaRPr>
                    </a:p>
                  </a:txBody>
                  <a:tcPr marL="0" marR="0" marT="831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0005" marR="5715" indent="-635">
                        <a:lnSpc>
                          <a:spcPts val="850"/>
                        </a:lnSpc>
                        <a:spcBef>
                          <a:spcPts val="235"/>
                        </a:spcBef>
                      </a:pPr>
                      <a:r>
                        <a:rPr sz="750" spc="-50" dirty="0">
                          <a:solidFill>
                            <a:srgbClr val="221714"/>
                          </a:solidFill>
                          <a:latin typeface="Microsoft YaHei"/>
                          <a:cs typeface="Microsoft YaHei"/>
                        </a:rPr>
                        <a:t>Building,Material/Container,Plate/Structural,use/roofing/corrugated,roofing/commercial.</a:t>
                      </a:r>
                      <a:r>
                        <a:rPr sz="750" spc="-20" dirty="0">
                          <a:solidFill>
                            <a:srgbClr val="221714"/>
                          </a:solidFill>
                          <a:latin typeface="Microsoft YaHei"/>
                          <a:cs typeface="Microsoft YaHei"/>
                        </a:rPr>
                        <a:t> use/household.appliance/industry.</a:t>
                      </a:r>
                      <a:endParaRPr sz="750">
                        <a:latin typeface="Microsoft YaHei"/>
                        <a:cs typeface="Microsoft YaHei"/>
                      </a:endParaRPr>
                    </a:p>
                  </a:txBody>
                  <a:tcPr marL="0" marR="0" marT="298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1"/>
                  </a:ext>
                </a:extLst>
              </a:tr>
            </a:tbl>
          </a:graphicData>
        </a:graphic>
      </p:graphicFrame>
      <p:sp>
        <p:nvSpPr>
          <p:cNvPr id="23" name="Elipse 22">
            <a:extLst>
              <a:ext uri="{FF2B5EF4-FFF2-40B4-BE49-F238E27FC236}">
                <a16:creationId xmlns:a16="http://schemas.microsoft.com/office/drawing/2014/main" id="{F113C32F-1DE6-C47D-066F-2B3D15BDE72F}"/>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15887" y="1356454"/>
            <a:ext cx="1970581" cy="1750890"/>
          </a:xfrm>
          <a:prstGeom prst="rect">
            <a:avLst/>
          </a:prstGeom>
        </p:spPr>
      </p:pic>
      <p:sp>
        <p:nvSpPr>
          <p:cNvPr id="5" name="object 5"/>
          <p:cNvSpPr txBox="1">
            <a:spLocks noGrp="1"/>
          </p:cNvSpPr>
          <p:nvPr>
            <p:ph type="title"/>
          </p:nvPr>
        </p:nvSpPr>
        <p:spPr>
          <a:xfrm>
            <a:off x="283040" y="421717"/>
            <a:ext cx="2658676" cy="556563"/>
          </a:xfrm>
          <a:prstGeom prst="rect">
            <a:avLst/>
          </a:prstGeom>
        </p:spPr>
        <p:txBody>
          <a:bodyPr vert="horz" wrap="square" lIns="0" tIns="17780" rIns="0" bIns="0" rtlCol="0">
            <a:spAutoFit/>
          </a:bodyPr>
          <a:lstStyle/>
          <a:p>
            <a:pPr marL="621665">
              <a:lnSpc>
                <a:spcPts val="2135"/>
              </a:lnSpc>
            </a:pPr>
            <a:r>
              <a:rPr sz="1800" b="1" dirty="0">
                <a:solidFill>
                  <a:srgbClr val="414142"/>
                </a:solidFill>
                <a:latin typeface="Microsoft YaHei"/>
                <a:cs typeface="Microsoft YaHei"/>
              </a:rPr>
              <a:t>Galvanized</a:t>
            </a:r>
            <a:r>
              <a:rPr sz="1800" b="1" spc="310" dirty="0">
                <a:solidFill>
                  <a:srgbClr val="414142"/>
                </a:solidFill>
                <a:latin typeface="Microsoft YaHei"/>
                <a:cs typeface="Microsoft YaHei"/>
              </a:rPr>
              <a:t> </a:t>
            </a:r>
            <a:r>
              <a:rPr sz="1800" b="1" dirty="0">
                <a:solidFill>
                  <a:srgbClr val="414142"/>
                </a:solidFill>
                <a:latin typeface="Microsoft YaHei"/>
                <a:cs typeface="Microsoft YaHei"/>
              </a:rPr>
              <a:t>steel</a:t>
            </a:r>
            <a:r>
              <a:rPr sz="1800" b="1" spc="310" dirty="0">
                <a:solidFill>
                  <a:srgbClr val="414142"/>
                </a:solidFill>
                <a:latin typeface="Microsoft YaHei"/>
                <a:cs typeface="Microsoft YaHei"/>
              </a:rPr>
              <a:t> </a:t>
            </a:r>
            <a:r>
              <a:rPr sz="1800" b="1" spc="-20" dirty="0">
                <a:solidFill>
                  <a:srgbClr val="414142"/>
                </a:solidFill>
                <a:latin typeface="Microsoft YaHei"/>
                <a:cs typeface="Microsoft YaHei"/>
              </a:rPr>
              <a:t>coil</a:t>
            </a:r>
            <a:endParaRPr sz="1800" b="1" dirty="0">
              <a:latin typeface="Microsoft YaHei"/>
              <a:cs typeface="Microsoft YaHei"/>
            </a:endParaRPr>
          </a:p>
        </p:txBody>
      </p:sp>
      <p:sp>
        <p:nvSpPr>
          <p:cNvPr id="14" name="object 14"/>
          <p:cNvSpPr txBox="1"/>
          <p:nvPr/>
        </p:nvSpPr>
        <p:spPr>
          <a:xfrm>
            <a:off x="510598" y="10138536"/>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60" dirty="0">
                <a:solidFill>
                  <a:srgbClr val="FFFFFF"/>
                </a:solidFill>
                <a:latin typeface="Microsoft YaHei Light"/>
                <a:cs typeface="Microsoft YaHei Light"/>
              </a:rPr>
              <a:t>0</a:t>
            </a:r>
            <a:endParaRPr sz="2200" dirty="0">
              <a:latin typeface="Microsoft YaHei Light"/>
              <a:cs typeface="Microsoft YaHei Light"/>
            </a:endParaRPr>
          </a:p>
        </p:txBody>
      </p:sp>
      <p:pic>
        <p:nvPicPr>
          <p:cNvPr id="15" name="object 15"/>
          <p:cNvPicPr/>
          <p:nvPr/>
        </p:nvPicPr>
        <p:blipFill>
          <a:blip r:embed="rId3" cstate="print"/>
          <a:stretch>
            <a:fillRect/>
          </a:stretch>
        </p:blipFill>
        <p:spPr>
          <a:xfrm>
            <a:off x="325551" y="6293510"/>
            <a:ext cx="6908901" cy="3625189"/>
          </a:xfrm>
          <a:prstGeom prst="rect">
            <a:avLst/>
          </a:prstGeom>
        </p:spPr>
      </p:pic>
      <p:pic>
        <p:nvPicPr>
          <p:cNvPr id="16" name="object 16"/>
          <p:cNvPicPr/>
          <p:nvPr/>
        </p:nvPicPr>
        <p:blipFill>
          <a:blip r:embed="rId4" cstate="print"/>
          <a:stretch>
            <a:fillRect/>
          </a:stretch>
        </p:blipFill>
        <p:spPr>
          <a:xfrm>
            <a:off x="325551" y="3351441"/>
            <a:ext cx="4043451" cy="2732963"/>
          </a:xfrm>
          <a:prstGeom prst="rect">
            <a:avLst/>
          </a:prstGeom>
        </p:spPr>
      </p:pic>
      <p:pic>
        <p:nvPicPr>
          <p:cNvPr id="17" name="object 17"/>
          <p:cNvPicPr/>
          <p:nvPr/>
        </p:nvPicPr>
        <p:blipFill>
          <a:blip r:embed="rId5" cstate="print"/>
          <a:stretch>
            <a:fillRect/>
          </a:stretch>
        </p:blipFill>
        <p:spPr>
          <a:xfrm>
            <a:off x="4506455" y="3351428"/>
            <a:ext cx="2727998" cy="2728010"/>
          </a:xfrm>
          <a:prstGeom prst="rect">
            <a:avLst/>
          </a:prstGeom>
        </p:spPr>
      </p:pic>
      <p:sp>
        <p:nvSpPr>
          <p:cNvPr id="18" name="object 18"/>
          <p:cNvSpPr/>
          <p:nvPr/>
        </p:nvSpPr>
        <p:spPr>
          <a:xfrm>
            <a:off x="325551" y="1283487"/>
            <a:ext cx="2573655" cy="1872614"/>
          </a:xfrm>
          <a:custGeom>
            <a:avLst/>
            <a:gdLst/>
            <a:ahLst/>
            <a:cxnLst/>
            <a:rect l="l" t="t" r="r" b="b"/>
            <a:pathLst>
              <a:path w="2573655" h="1872614">
                <a:moveTo>
                  <a:pt x="2573324" y="1872614"/>
                </a:moveTo>
                <a:lnTo>
                  <a:pt x="0" y="1872614"/>
                </a:lnTo>
                <a:lnTo>
                  <a:pt x="0" y="0"/>
                </a:lnTo>
                <a:lnTo>
                  <a:pt x="2573324" y="0"/>
                </a:lnTo>
                <a:lnTo>
                  <a:pt x="2573324" y="1872614"/>
                </a:lnTo>
                <a:close/>
              </a:path>
            </a:pathLst>
          </a:custGeom>
          <a:ln w="6350">
            <a:solidFill>
              <a:srgbClr val="414142"/>
            </a:solidFill>
          </a:ln>
        </p:spPr>
        <p:txBody>
          <a:bodyPr wrap="square" lIns="0" tIns="0" rIns="0" bIns="0" rtlCol="0"/>
          <a:lstStyle/>
          <a:p>
            <a:endParaRPr/>
          </a:p>
        </p:txBody>
      </p:sp>
      <p:graphicFrame>
        <p:nvGraphicFramePr>
          <p:cNvPr id="19" name="object 19"/>
          <p:cNvGraphicFramePr>
            <a:graphicFrameLocks noGrp="1"/>
          </p:cNvGraphicFramePr>
          <p:nvPr/>
        </p:nvGraphicFramePr>
        <p:xfrm>
          <a:off x="2966605" y="1277137"/>
          <a:ext cx="4260850" cy="1874519"/>
        </p:xfrm>
        <a:graphic>
          <a:graphicData uri="http://schemas.openxmlformats.org/drawingml/2006/table">
            <a:tbl>
              <a:tblPr firstRow="1" bandRow="1">
                <a:tableStyleId>{2D5ABB26-0587-4C30-8999-92F81FD0307C}</a:tableStyleId>
              </a:tblPr>
              <a:tblGrid>
                <a:gridCol w="1002030">
                  <a:extLst>
                    <a:ext uri="{9D8B030D-6E8A-4147-A177-3AD203B41FA5}">
                      <a16:colId xmlns:a16="http://schemas.microsoft.com/office/drawing/2014/main" val="20000"/>
                    </a:ext>
                  </a:extLst>
                </a:gridCol>
                <a:gridCol w="3258820">
                  <a:extLst>
                    <a:ext uri="{9D8B030D-6E8A-4147-A177-3AD203B41FA5}">
                      <a16:colId xmlns:a16="http://schemas.microsoft.com/office/drawing/2014/main" val="20001"/>
                    </a:ext>
                  </a:extLst>
                </a:gridCol>
              </a:tblGrid>
              <a:tr h="191770">
                <a:tc gridSpan="2">
                  <a:txBody>
                    <a:bodyPr/>
                    <a:lstStyle/>
                    <a:p>
                      <a:pPr marL="5080" algn="ctr">
                        <a:lnSpc>
                          <a:spcPct val="100000"/>
                        </a:lnSpc>
                        <a:spcBef>
                          <a:spcPts val="85"/>
                        </a:spcBef>
                      </a:pPr>
                      <a:r>
                        <a:rPr sz="1100" b="1" dirty="0">
                          <a:solidFill>
                            <a:srgbClr val="221714"/>
                          </a:solidFill>
                          <a:latin typeface="Microsoft YaHei"/>
                          <a:cs typeface="Microsoft YaHei"/>
                        </a:rPr>
                        <a:t>Galvanized</a:t>
                      </a:r>
                      <a:r>
                        <a:rPr sz="1100" b="1" spc="-40" dirty="0">
                          <a:solidFill>
                            <a:srgbClr val="221714"/>
                          </a:solidFill>
                          <a:latin typeface="Microsoft YaHei"/>
                          <a:cs typeface="Microsoft YaHei"/>
                        </a:rPr>
                        <a:t> </a:t>
                      </a:r>
                      <a:r>
                        <a:rPr sz="1100" b="1" dirty="0">
                          <a:solidFill>
                            <a:srgbClr val="221714"/>
                          </a:solidFill>
                          <a:latin typeface="Microsoft YaHei"/>
                          <a:cs typeface="Microsoft YaHei"/>
                        </a:rPr>
                        <a:t>Steel</a:t>
                      </a:r>
                      <a:r>
                        <a:rPr sz="1100" b="1" spc="-35" dirty="0">
                          <a:solidFill>
                            <a:srgbClr val="221714"/>
                          </a:solidFill>
                          <a:latin typeface="Microsoft YaHei"/>
                          <a:cs typeface="Microsoft YaHei"/>
                        </a:rPr>
                        <a:t> </a:t>
                      </a:r>
                      <a:r>
                        <a:rPr sz="1100" b="1" spc="-20" dirty="0">
                          <a:solidFill>
                            <a:srgbClr val="221714"/>
                          </a:solidFill>
                          <a:latin typeface="Microsoft YaHei"/>
                          <a:cs typeface="Microsoft YaHei"/>
                        </a:rPr>
                        <a:t>Coil</a:t>
                      </a:r>
                      <a:endParaRPr sz="1100">
                        <a:latin typeface="Microsoft YaHei"/>
                        <a:cs typeface="Microsoft YaHei"/>
                      </a:endParaRPr>
                    </a:p>
                  </a:txBody>
                  <a:tcPr marL="0" marR="0" marT="107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42570">
                <a:tc>
                  <a:txBody>
                    <a:bodyPr/>
                    <a:lstStyle/>
                    <a:p>
                      <a:pPr marL="38100">
                        <a:lnSpc>
                          <a:spcPct val="100000"/>
                        </a:lnSpc>
                        <a:spcBef>
                          <a:spcPts val="325"/>
                        </a:spcBef>
                      </a:pPr>
                      <a:r>
                        <a:rPr sz="1000" b="1" spc="-10" dirty="0">
                          <a:solidFill>
                            <a:srgbClr val="060001"/>
                          </a:solidFill>
                          <a:latin typeface="Microsoft YaHei"/>
                          <a:cs typeface="Microsoft YaHei"/>
                        </a:rPr>
                        <a:t>Grade</a:t>
                      </a:r>
                      <a:endParaRPr sz="1000">
                        <a:latin typeface="Microsoft YaHei"/>
                        <a:cs typeface="Microsoft YaHei"/>
                      </a:endParaRPr>
                    </a:p>
                  </a:txBody>
                  <a:tcPr marL="0" marR="0" marT="412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spcBef>
                          <a:spcPts val="40"/>
                        </a:spcBef>
                      </a:pPr>
                      <a:endParaRPr sz="550">
                        <a:latin typeface="Times New Roman"/>
                        <a:cs typeface="Times New Roman"/>
                      </a:endParaRPr>
                    </a:p>
                    <a:p>
                      <a:pPr marL="36195">
                        <a:lnSpc>
                          <a:spcPct val="100000"/>
                        </a:lnSpc>
                      </a:pPr>
                      <a:r>
                        <a:rPr sz="550" spc="-25" dirty="0">
                          <a:solidFill>
                            <a:srgbClr val="060001"/>
                          </a:solidFill>
                          <a:latin typeface="Microsoft YaHei"/>
                          <a:cs typeface="Microsoft YaHei"/>
                        </a:rPr>
                        <a:t>DX51D+Z,DX52D+ZDX53D+Z,DX54D+Z,S220GD+Z,DX51D+Z/SGCC/A653/Automotive</a:t>
                      </a:r>
                      <a:r>
                        <a:rPr sz="550" spc="215" dirty="0">
                          <a:solidFill>
                            <a:srgbClr val="060001"/>
                          </a:solidFill>
                          <a:latin typeface="Microsoft YaHei"/>
                          <a:cs typeface="Microsoft YaHei"/>
                        </a:rPr>
                        <a:t>  </a:t>
                      </a:r>
                      <a:r>
                        <a:rPr sz="550" spc="-10" dirty="0">
                          <a:solidFill>
                            <a:srgbClr val="060001"/>
                          </a:solidFill>
                          <a:latin typeface="Microsoft YaHei"/>
                          <a:cs typeface="Microsoft YaHei"/>
                        </a:rPr>
                        <a:t>grade,etc</a:t>
                      </a:r>
                      <a:endParaRPr sz="550">
                        <a:latin typeface="Microsoft YaHei"/>
                        <a:cs typeface="Microsoft YaHei"/>
                      </a:endParaRPr>
                    </a:p>
                  </a:txBody>
                  <a:tcPr marL="0" marR="0" marT="50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1"/>
                  </a:ext>
                </a:extLst>
              </a:tr>
              <a:tr h="242570">
                <a:tc>
                  <a:txBody>
                    <a:bodyPr/>
                    <a:lstStyle/>
                    <a:p>
                      <a:pPr marL="38100">
                        <a:lnSpc>
                          <a:spcPct val="100000"/>
                        </a:lnSpc>
                        <a:spcBef>
                          <a:spcPts val="215"/>
                        </a:spcBef>
                      </a:pPr>
                      <a:r>
                        <a:rPr sz="1000" b="1" spc="-80" dirty="0">
                          <a:solidFill>
                            <a:srgbClr val="060001"/>
                          </a:solidFill>
                          <a:latin typeface="Microsoft YaHei"/>
                          <a:cs typeface="Microsoft YaHei"/>
                        </a:rPr>
                        <a:t>Spangle</a:t>
                      </a:r>
                      <a:r>
                        <a:rPr sz="1000" b="1" spc="-85" dirty="0">
                          <a:solidFill>
                            <a:srgbClr val="060001"/>
                          </a:solidFill>
                          <a:latin typeface="Microsoft YaHei"/>
                          <a:cs typeface="Microsoft YaHei"/>
                        </a:rPr>
                        <a:t> </a:t>
                      </a:r>
                      <a:r>
                        <a:rPr sz="1000" b="1" spc="-10" dirty="0">
                          <a:solidFill>
                            <a:srgbClr val="060001"/>
                          </a:solidFill>
                          <a:latin typeface="Microsoft YaHei"/>
                          <a:cs typeface="Microsoft YaHei"/>
                        </a:rPr>
                        <a:t>coating</a:t>
                      </a:r>
                      <a:endParaRPr sz="1000">
                        <a:latin typeface="Microsoft YaHei"/>
                        <a:cs typeface="Microsoft YaHei"/>
                      </a:endParaRPr>
                    </a:p>
                  </a:txBody>
                  <a:tcPr marL="0" marR="0" marT="2730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6195">
                        <a:lnSpc>
                          <a:spcPct val="100000"/>
                        </a:lnSpc>
                        <a:spcBef>
                          <a:spcPts val="590"/>
                        </a:spcBef>
                      </a:pPr>
                      <a:r>
                        <a:rPr sz="600" spc="-25" dirty="0">
                          <a:solidFill>
                            <a:srgbClr val="060001"/>
                          </a:solidFill>
                          <a:latin typeface="Microsoft YaHei"/>
                          <a:cs typeface="Microsoft YaHei"/>
                        </a:rPr>
                        <a:t>Big</a:t>
                      </a:r>
                      <a:r>
                        <a:rPr sz="600" spc="55" dirty="0">
                          <a:solidFill>
                            <a:srgbClr val="060001"/>
                          </a:solidFill>
                          <a:latin typeface="Microsoft YaHei"/>
                          <a:cs typeface="Microsoft YaHei"/>
                        </a:rPr>
                        <a:t> </a:t>
                      </a:r>
                      <a:r>
                        <a:rPr sz="600" spc="-35" dirty="0">
                          <a:solidFill>
                            <a:srgbClr val="060001"/>
                          </a:solidFill>
                          <a:latin typeface="Microsoft YaHei"/>
                          <a:cs typeface="Microsoft YaHei"/>
                        </a:rPr>
                        <a:t>Spangle,small</a:t>
                      </a:r>
                      <a:r>
                        <a:rPr sz="600" spc="50" dirty="0">
                          <a:solidFill>
                            <a:srgbClr val="060001"/>
                          </a:solidFill>
                          <a:latin typeface="Microsoft YaHei"/>
                          <a:cs typeface="Microsoft YaHei"/>
                        </a:rPr>
                        <a:t> </a:t>
                      </a:r>
                      <a:r>
                        <a:rPr sz="600" spc="-35" dirty="0">
                          <a:solidFill>
                            <a:srgbClr val="060001"/>
                          </a:solidFill>
                          <a:latin typeface="Microsoft YaHei"/>
                          <a:cs typeface="Microsoft YaHei"/>
                        </a:rPr>
                        <a:t>Spangle,Spangle-</a:t>
                      </a:r>
                      <a:r>
                        <a:rPr sz="600" spc="-20" dirty="0">
                          <a:solidFill>
                            <a:srgbClr val="060001"/>
                          </a:solidFill>
                          <a:latin typeface="Microsoft YaHei"/>
                          <a:cs typeface="Microsoft YaHei"/>
                        </a:rPr>
                        <a:t>free</a:t>
                      </a:r>
                      <a:endParaRPr sz="600">
                        <a:latin typeface="Microsoft YaHei"/>
                        <a:cs typeface="Microsoft YaHei"/>
                      </a:endParaRPr>
                    </a:p>
                  </a:txBody>
                  <a:tcPr marL="0" marR="0" marT="749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2"/>
                  </a:ext>
                </a:extLst>
              </a:tr>
              <a:tr h="242570">
                <a:tc>
                  <a:txBody>
                    <a:bodyPr/>
                    <a:lstStyle/>
                    <a:p>
                      <a:pPr marL="38100">
                        <a:lnSpc>
                          <a:spcPct val="100000"/>
                        </a:lnSpc>
                        <a:spcBef>
                          <a:spcPts val="370"/>
                        </a:spcBef>
                      </a:pPr>
                      <a:r>
                        <a:rPr sz="900" b="1" spc="-70" dirty="0">
                          <a:solidFill>
                            <a:srgbClr val="060001"/>
                          </a:solidFill>
                          <a:latin typeface="Microsoft YaHei"/>
                          <a:cs typeface="Microsoft YaHei"/>
                        </a:rPr>
                        <a:t>Surface</a:t>
                      </a:r>
                      <a:r>
                        <a:rPr sz="900" b="1" spc="-75" dirty="0">
                          <a:solidFill>
                            <a:srgbClr val="060001"/>
                          </a:solidFill>
                          <a:latin typeface="Microsoft YaHei"/>
                          <a:cs typeface="Microsoft YaHei"/>
                        </a:rPr>
                        <a:t> </a:t>
                      </a:r>
                      <a:r>
                        <a:rPr sz="900" b="1" spc="-40" dirty="0">
                          <a:solidFill>
                            <a:srgbClr val="060001"/>
                          </a:solidFill>
                          <a:latin typeface="Microsoft YaHei"/>
                          <a:cs typeface="Microsoft YaHei"/>
                        </a:rPr>
                        <a:t>Treatment</a:t>
                      </a:r>
                      <a:endParaRPr sz="900">
                        <a:latin typeface="Microsoft YaHei"/>
                        <a:cs typeface="Microsoft YaHei"/>
                      </a:endParaRPr>
                    </a:p>
                  </a:txBody>
                  <a:tcPr marL="0" marR="0" marT="469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6195">
                        <a:lnSpc>
                          <a:spcPct val="100000"/>
                        </a:lnSpc>
                        <a:spcBef>
                          <a:spcPts val="560"/>
                        </a:spcBef>
                      </a:pPr>
                      <a:r>
                        <a:rPr sz="600" spc="-35" dirty="0">
                          <a:solidFill>
                            <a:srgbClr val="060001"/>
                          </a:solidFill>
                          <a:latin typeface="Microsoft YaHei"/>
                          <a:cs typeface="Microsoft YaHei"/>
                        </a:rPr>
                        <a:t>Passivation(C).Oiling(O).Lacquer</a:t>
                      </a:r>
                      <a:r>
                        <a:rPr sz="600" spc="155" dirty="0">
                          <a:solidFill>
                            <a:srgbClr val="060001"/>
                          </a:solidFill>
                          <a:latin typeface="Microsoft YaHei"/>
                          <a:cs typeface="Microsoft YaHei"/>
                        </a:rPr>
                        <a:t> </a:t>
                      </a:r>
                      <a:r>
                        <a:rPr sz="600" spc="-10" dirty="0">
                          <a:solidFill>
                            <a:srgbClr val="060001"/>
                          </a:solidFill>
                          <a:latin typeface="Microsoft YaHei"/>
                          <a:cs typeface="Microsoft YaHei"/>
                        </a:rPr>
                        <a:t>sealing(L).Phosphating(P),Untreated(u)</a:t>
                      </a:r>
                      <a:endParaRPr sz="600">
                        <a:latin typeface="Microsoft YaHei"/>
                        <a:cs typeface="Microsoft YaHei"/>
                      </a:endParaRPr>
                    </a:p>
                  </a:txBody>
                  <a:tcPr marL="0" marR="0" marT="711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3"/>
                  </a:ext>
                </a:extLst>
              </a:tr>
              <a:tr h="242570">
                <a:tc>
                  <a:txBody>
                    <a:bodyPr/>
                    <a:lstStyle/>
                    <a:p>
                      <a:pPr marL="38100">
                        <a:lnSpc>
                          <a:spcPct val="100000"/>
                        </a:lnSpc>
                        <a:spcBef>
                          <a:spcPts val="275"/>
                        </a:spcBef>
                      </a:pPr>
                      <a:r>
                        <a:rPr sz="1000" b="1" spc="-80" dirty="0">
                          <a:solidFill>
                            <a:srgbClr val="060001"/>
                          </a:solidFill>
                          <a:latin typeface="Microsoft YaHei"/>
                          <a:cs typeface="Microsoft YaHei"/>
                        </a:rPr>
                        <a:t>Package</a:t>
                      </a:r>
                      <a:r>
                        <a:rPr sz="1000" b="1" spc="-95" dirty="0">
                          <a:solidFill>
                            <a:srgbClr val="060001"/>
                          </a:solidFill>
                          <a:latin typeface="Microsoft YaHei"/>
                          <a:cs typeface="Microsoft YaHei"/>
                        </a:rPr>
                        <a:t> </a:t>
                      </a:r>
                      <a:r>
                        <a:rPr sz="1000" b="1" spc="-10" dirty="0">
                          <a:solidFill>
                            <a:srgbClr val="060001"/>
                          </a:solidFill>
                          <a:latin typeface="Microsoft YaHei"/>
                          <a:cs typeface="Microsoft YaHei"/>
                        </a:rPr>
                        <a:t>weight</a:t>
                      </a:r>
                      <a:endParaRPr sz="1000">
                        <a:latin typeface="Microsoft YaHei"/>
                        <a:cs typeface="Microsoft YaHei"/>
                      </a:endParaRPr>
                    </a:p>
                  </a:txBody>
                  <a:tcPr marL="0" marR="0" marT="349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6195">
                        <a:lnSpc>
                          <a:spcPct val="100000"/>
                        </a:lnSpc>
                        <a:spcBef>
                          <a:spcPts val="525"/>
                        </a:spcBef>
                      </a:pPr>
                      <a:r>
                        <a:rPr sz="600" spc="-35" dirty="0">
                          <a:solidFill>
                            <a:srgbClr val="060001"/>
                          </a:solidFill>
                          <a:latin typeface="Microsoft YaHei"/>
                          <a:cs typeface="Microsoft YaHei"/>
                        </a:rPr>
                        <a:t>2-</a:t>
                      </a:r>
                      <a:r>
                        <a:rPr sz="600" dirty="0">
                          <a:solidFill>
                            <a:srgbClr val="060001"/>
                          </a:solidFill>
                          <a:latin typeface="Microsoft YaHei"/>
                          <a:cs typeface="Microsoft YaHei"/>
                        </a:rPr>
                        <a:t>6</a:t>
                      </a:r>
                      <a:r>
                        <a:rPr sz="600" spc="-40" dirty="0">
                          <a:solidFill>
                            <a:srgbClr val="060001"/>
                          </a:solidFill>
                          <a:latin typeface="Microsoft YaHei"/>
                          <a:cs typeface="Microsoft YaHei"/>
                        </a:rPr>
                        <a:t> </a:t>
                      </a:r>
                      <a:r>
                        <a:rPr sz="600" spc="-30" dirty="0">
                          <a:solidFill>
                            <a:srgbClr val="060001"/>
                          </a:solidFill>
                          <a:latin typeface="Microsoft YaHei"/>
                          <a:cs typeface="Microsoft YaHei"/>
                        </a:rPr>
                        <a:t>ton</a:t>
                      </a:r>
                      <a:r>
                        <a:rPr sz="600" spc="-35" dirty="0">
                          <a:solidFill>
                            <a:srgbClr val="060001"/>
                          </a:solidFill>
                          <a:latin typeface="Microsoft YaHei"/>
                          <a:cs typeface="Microsoft YaHei"/>
                        </a:rPr>
                        <a:t> </a:t>
                      </a:r>
                      <a:r>
                        <a:rPr sz="600" spc="-20" dirty="0">
                          <a:solidFill>
                            <a:srgbClr val="060001"/>
                          </a:solidFill>
                          <a:latin typeface="Microsoft YaHei"/>
                          <a:cs typeface="Microsoft YaHei"/>
                        </a:rPr>
                        <a:t>per</a:t>
                      </a:r>
                      <a:r>
                        <a:rPr sz="600" spc="-25" dirty="0">
                          <a:solidFill>
                            <a:srgbClr val="060001"/>
                          </a:solidFill>
                          <a:latin typeface="Microsoft YaHei"/>
                          <a:cs typeface="Microsoft YaHei"/>
                        </a:rPr>
                        <a:t> </a:t>
                      </a:r>
                      <a:r>
                        <a:rPr sz="600" spc="-20" dirty="0">
                          <a:solidFill>
                            <a:srgbClr val="060001"/>
                          </a:solidFill>
                          <a:latin typeface="Microsoft YaHei"/>
                          <a:cs typeface="Microsoft YaHei"/>
                        </a:rPr>
                        <a:t>coil</a:t>
                      </a:r>
                      <a:endParaRPr sz="600">
                        <a:latin typeface="Microsoft YaHei"/>
                        <a:cs typeface="Microsoft YaHei"/>
                      </a:endParaRPr>
                    </a:p>
                  </a:txBody>
                  <a:tcPr marL="0" marR="0" marT="666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4"/>
                  </a:ext>
                </a:extLst>
              </a:tr>
              <a:tr h="242570">
                <a:tc>
                  <a:txBody>
                    <a:bodyPr/>
                    <a:lstStyle/>
                    <a:p>
                      <a:pPr marL="38100">
                        <a:lnSpc>
                          <a:spcPct val="100000"/>
                        </a:lnSpc>
                        <a:spcBef>
                          <a:spcPts val="280"/>
                        </a:spcBef>
                      </a:pPr>
                      <a:r>
                        <a:rPr sz="1000" b="1" spc="-70" dirty="0">
                          <a:solidFill>
                            <a:srgbClr val="060001"/>
                          </a:solidFill>
                          <a:latin typeface="Microsoft YaHei"/>
                          <a:cs typeface="Microsoft YaHei"/>
                        </a:rPr>
                        <a:t>Zinc</a:t>
                      </a:r>
                      <a:r>
                        <a:rPr sz="1000" b="1" spc="-114" dirty="0">
                          <a:solidFill>
                            <a:srgbClr val="060001"/>
                          </a:solidFill>
                          <a:latin typeface="Microsoft YaHei"/>
                          <a:cs typeface="Microsoft YaHei"/>
                        </a:rPr>
                        <a:t> </a:t>
                      </a:r>
                      <a:r>
                        <a:rPr sz="1000" b="1" spc="-10" dirty="0">
                          <a:solidFill>
                            <a:srgbClr val="060001"/>
                          </a:solidFill>
                          <a:latin typeface="Microsoft YaHei"/>
                          <a:cs typeface="Microsoft YaHei"/>
                        </a:rPr>
                        <a:t>Coating</a:t>
                      </a:r>
                      <a:endParaRPr sz="1000">
                        <a:latin typeface="Microsoft YaHei"/>
                        <a:cs typeface="Microsoft YaHei"/>
                      </a:endParaRPr>
                    </a:p>
                  </a:txBody>
                  <a:tcPr marL="0" marR="0" marT="355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6195">
                        <a:lnSpc>
                          <a:spcPct val="100000"/>
                        </a:lnSpc>
                        <a:spcBef>
                          <a:spcPts val="595"/>
                        </a:spcBef>
                      </a:pPr>
                      <a:r>
                        <a:rPr sz="600" spc="-35" dirty="0">
                          <a:solidFill>
                            <a:srgbClr val="060001"/>
                          </a:solidFill>
                          <a:latin typeface="Microsoft YaHei"/>
                          <a:cs typeface="Microsoft YaHei"/>
                        </a:rPr>
                        <a:t>30-</a:t>
                      </a:r>
                      <a:r>
                        <a:rPr sz="600" spc="-10" dirty="0">
                          <a:solidFill>
                            <a:srgbClr val="060001"/>
                          </a:solidFill>
                          <a:latin typeface="Microsoft YaHei"/>
                          <a:cs typeface="Microsoft YaHei"/>
                        </a:rPr>
                        <a:t>275g/m²</a:t>
                      </a:r>
                      <a:endParaRPr sz="600">
                        <a:latin typeface="Microsoft YaHei"/>
                        <a:cs typeface="Microsoft YaHei"/>
                      </a:endParaRPr>
                    </a:p>
                  </a:txBody>
                  <a:tcPr marL="0" marR="0" marT="755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5"/>
                  </a:ext>
                </a:extLst>
              </a:tr>
              <a:tr h="242570">
                <a:tc>
                  <a:txBody>
                    <a:bodyPr/>
                    <a:lstStyle/>
                    <a:p>
                      <a:pPr marL="37465">
                        <a:lnSpc>
                          <a:spcPct val="100000"/>
                        </a:lnSpc>
                        <a:spcBef>
                          <a:spcPts val="290"/>
                        </a:spcBef>
                      </a:pPr>
                      <a:r>
                        <a:rPr sz="1000" b="1" spc="-10" dirty="0">
                          <a:solidFill>
                            <a:srgbClr val="060001"/>
                          </a:solidFill>
                          <a:latin typeface="Microsoft YaHei"/>
                          <a:cs typeface="Microsoft YaHei"/>
                        </a:rPr>
                        <a:t>Thickness</a:t>
                      </a:r>
                      <a:endParaRPr sz="1000">
                        <a:latin typeface="Microsoft YaHei"/>
                        <a:cs typeface="Microsoft YaHei"/>
                      </a:endParaRPr>
                    </a:p>
                  </a:txBody>
                  <a:tcPr marL="0" marR="0" marT="368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6195">
                        <a:lnSpc>
                          <a:spcPct val="100000"/>
                        </a:lnSpc>
                        <a:spcBef>
                          <a:spcPts val="560"/>
                        </a:spcBef>
                      </a:pPr>
                      <a:r>
                        <a:rPr sz="600" spc="-35" dirty="0">
                          <a:solidFill>
                            <a:srgbClr val="060001"/>
                          </a:solidFill>
                          <a:latin typeface="Microsoft YaHei"/>
                          <a:cs typeface="Microsoft YaHei"/>
                        </a:rPr>
                        <a:t>0.2-</a:t>
                      </a:r>
                      <a:r>
                        <a:rPr sz="600" spc="-10" dirty="0">
                          <a:solidFill>
                            <a:srgbClr val="060001"/>
                          </a:solidFill>
                          <a:latin typeface="Microsoft YaHei"/>
                          <a:cs typeface="Microsoft YaHei"/>
                        </a:rPr>
                        <a:t>4.0mm</a:t>
                      </a:r>
                      <a:endParaRPr sz="600">
                        <a:latin typeface="Microsoft YaHei"/>
                        <a:cs typeface="Microsoft YaHei"/>
                      </a:endParaRPr>
                    </a:p>
                  </a:txBody>
                  <a:tcPr marL="0" marR="0" marT="711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6"/>
                  </a:ext>
                </a:extLst>
              </a:tr>
              <a:tr h="227329">
                <a:tc>
                  <a:txBody>
                    <a:bodyPr/>
                    <a:lstStyle/>
                    <a:p>
                      <a:pPr marL="38100">
                        <a:lnSpc>
                          <a:spcPct val="100000"/>
                        </a:lnSpc>
                        <a:spcBef>
                          <a:spcPts val="295"/>
                        </a:spcBef>
                      </a:pPr>
                      <a:r>
                        <a:rPr sz="1000" b="1" spc="-10" dirty="0">
                          <a:solidFill>
                            <a:srgbClr val="060001"/>
                          </a:solidFill>
                          <a:latin typeface="Microsoft YaHei"/>
                          <a:cs typeface="Microsoft YaHei"/>
                        </a:rPr>
                        <a:t>Width</a:t>
                      </a:r>
                      <a:endParaRPr sz="1000">
                        <a:latin typeface="Microsoft YaHei"/>
                        <a:cs typeface="Microsoft YaHei"/>
                      </a:endParaRPr>
                    </a:p>
                  </a:txBody>
                  <a:tcPr marL="0" marR="0" marT="374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6195">
                        <a:lnSpc>
                          <a:spcPct val="100000"/>
                        </a:lnSpc>
                        <a:spcBef>
                          <a:spcPts val="530"/>
                        </a:spcBef>
                      </a:pPr>
                      <a:r>
                        <a:rPr sz="600" spc="-30" dirty="0">
                          <a:solidFill>
                            <a:srgbClr val="060001"/>
                          </a:solidFill>
                          <a:latin typeface="Microsoft YaHei"/>
                          <a:cs typeface="Microsoft YaHei"/>
                        </a:rPr>
                        <a:t>600-</a:t>
                      </a:r>
                      <a:r>
                        <a:rPr sz="600" spc="-10" dirty="0">
                          <a:solidFill>
                            <a:srgbClr val="060001"/>
                          </a:solidFill>
                          <a:latin typeface="Microsoft YaHei"/>
                          <a:cs typeface="Microsoft YaHei"/>
                        </a:rPr>
                        <a:t>1250m</a:t>
                      </a:r>
                      <a:endParaRPr sz="600">
                        <a:latin typeface="Microsoft YaHei"/>
                        <a:cs typeface="Microsoft YaHei"/>
                      </a:endParaRPr>
                    </a:p>
                  </a:txBody>
                  <a:tcPr marL="0" marR="0" marT="673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7"/>
                  </a:ext>
                </a:extLst>
              </a:tr>
            </a:tbl>
          </a:graphicData>
        </a:graphic>
      </p:graphicFrame>
      <p:sp>
        <p:nvSpPr>
          <p:cNvPr id="20" name="Elipse 19">
            <a:extLst>
              <a:ext uri="{FF2B5EF4-FFF2-40B4-BE49-F238E27FC236}">
                <a16:creationId xmlns:a16="http://schemas.microsoft.com/office/drawing/2014/main" id="{46CB9C28-285A-9788-BD62-2DE61240A15A}"/>
              </a:ext>
            </a:extLst>
          </p:cNvPr>
          <p:cNvSpPr/>
          <p:nvPr/>
        </p:nvSpPr>
        <p:spPr>
          <a:xfrm>
            <a:off x="510598" y="194185"/>
            <a:ext cx="2658677" cy="100421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207154" y="1163828"/>
            <a:ext cx="3039110" cy="3246120"/>
            <a:chOff x="4207154" y="1163828"/>
            <a:chExt cx="3039110" cy="3246120"/>
          </a:xfrm>
        </p:grpSpPr>
        <p:pic>
          <p:nvPicPr>
            <p:cNvPr id="3" name="object 3"/>
            <p:cNvPicPr/>
            <p:nvPr/>
          </p:nvPicPr>
          <p:blipFill>
            <a:blip r:embed="rId2" cstate="print"/>
            <a:stretch>
              <a:fillRect/>
            </a:stretch>
          </p:blipFill>
          <p:spPr>
            <a:xfrm>
              <a:off x="4248300" y="1496114"/>
              <a:ext cx="2919074" cy="2481213"/>
            </a:xfrm>
            <a:prstGeom prst="rect">
              <a:avLst/>
            </a:prstGeom>
          </p:spPr>
        </p:pic>
        <p:sp>
          <p:nvSpPr>
            <p:cNvPr id="4" name="object 4"/>
            <p:cNvSpPr/>
            <p:nvPr/>
          </p:nvSpPr>
          <p:spPr>
            <a:xfrm>
              <a:off x="4210329" y="1167003"/>
              <a:ext cx="3032760" cy="3239770"/>
            </a:xfrm>
            <a:custGeom>
              <a:avLst/>
              <a:gdLst/>
              <a:ahLst/>
              <a:cxnLst/>
              <a:rect l="l" t="t" r="r" b="b"/>
              <a:pathLst>
                <a:path w="3032759" h="3239770">
                  <a:moveTo>
                    <a:pt x="3032455" y="3239376"/>
                  </a:moveTo>
                  <a:lnTo>
                    <a:pt x="0" y="3239376"/>
                  </a:lnTo>
                  <a:lnTo>
                    <a:pt x="0" y="0"/>
                  </a:lnTo>
                  <a:lnTo>
                    <a:pt x="3032455" y="0"/>
                  </a:lnTo>
                  <a:lnTo>
                    <a:pt x="3032455" y="3239376"/>
                  </a:lnTo>
                  <a:close/>
                </a:path>
              </a:pathLst>
            </a:custGeom>
            <a:ln w="6350">
              <a:solidFill>
                <a:srgbClr val="414142"/>
              </a:solidFill>
            </a:ln>
          </p:spPr>
          <p:txBody>
            <a:bodyPr wrap="square" lIns="0" tIns="0" rIns="0" bIns="0" rtlCol="0"/>
            <a:lstStyle/>
            <a:p>
              <a:endParaRPr/>
            </a:p>
          </p:txBody>
        </p:sp>
      </p:grpSp>
      <p:sp>
        <p:nvSpPr>
          <p:cNvPr id="7" name="object 7"/>
          <p:cNvSpPr txBox="1">
            <a:spLocks noGrp="1"/>
          </p:cNvSpPr>
          <p:nvPr>
            <p:ph type="title"/>
          </p:nvPr>
        </p:nvSpPr>
        <p:spPr>
          <a:xfrm>
            <a:off x="438415" y="534912"/>
            <a:ext cx="2159635" cy="287258"/>
          </a:xfrm>
          <a:prstGeom prst="rect">
            <a:avLst/>
          </a:prstGeom>
        </p:spPr>
        <p:txBody>
          <a:bodyPr vert="horz" wrap="square" lIns="0" tIns="17780" rIns="0" bIns="0" rtlCol="0">
            <a:spAutoFit/>
          </a:bodyPr>
          <a:lstStyle/>
          <a:p>
            <a:pPr marL="621665">
              <a:lnSpc>
                <a:spcPts val="2135"/>
              </a:lnSpc>
            </a:pPr>
            <a:r>
              <a:rPr sz="1800" b="1" dirty="0">
                <a:solidFill>
                  <a:srgbClr val="414142"/>
                </a:solidFill>
                <a:latin typeface="Microsoft YaHei"/>
                <a:cs typeface="Microsoft YaHei"/>
              </a:rPr>
              <a:t>Section</a:t>
            </a:r>
            <a:r>
              <a:rPr sz="1800" b="1" spc="295" dirty="0">
                <a:solidFill>
                  <a:srgbClr val="414142"/>
                </a:solidFill>
                <a:latin typeface="Microsoft YaHei"/>
                <a:cs typeface="Microsoft YaHei"/>
              </a:rPr>
              <a:t> </a:t>
            </a:r>
            <a:r>
              <a:rPr sz="1800" b="1" spc="-20" dirty="0">
                <a:solidFill>
                  <a:srgbClr val="414142"/>
                </a:solidFill>
                <a:latin typeface="Microsoft YaHei"/>
                <a:cs typeface="Microsoft YaHei"/>
              </a:rPr>
              <a:t>steel</a:t>
            </a:r>
            <a:endParaRPr sz="1800" dirty="0">
              <a:latin typeface="Microsoft YaHei"/>
              <a:cs typeface="Microsoft YaHei"/>
            </a:endParaRPr>
          </a:p>
        </p:txBody>
      </p:sp>
      <p:grpSp>
        <p:nvGrpSpPr>
          <p:cNvPr id="9" name="object 9"/>
          <p:cNvGrpSpPr/>
          <p:nvPr/>
        </p:nvGrpSpPr>
        <p:grpSpPr>
          <a:xfrm>
            <a:off x="1436649" y="840181"/>
            <a:ext cx="426084" cy="105410"/>
            <a:chOff x="1436649" y="840181"/>
            <a:chExt cx="426084" cy="105410"/>
          </a:xfrm>
        </p:grpSpPr>
        <p:pic>
          <p:nvPicPr>
            <p:cNvPr id="10" name="object 10"/>
            <p:cNvPicPr/>
            <p:nvPr/>
          </p:nvPicPr>
          <p:blipFill>
            <a:blip r:embed="rId3" cstate="print"/>
            <a:stretch>
              <a:fillRect/>
            </a:stretch>
          </p:blipFill>
          <p:spPr>
            <a:xfrm>
              <a:off x="1436649" y="840194"/>
              <a:ext cx="163169" cy="103416"/>
            </a:xfrm>
            <a:prstGeom prst="rect">
              <a:avLst/>
            </a:prstGeom>
          </p:spPr>
        </p:pic>
        <p:pic>
          <p:nvPicPr>
            <p:cNvPr id="11" name="object 11"/>
            <p:cNvPicPr/>
            <p:nvPr/>
          </p:nvPicPr>
          <p:blipFill>
            <a:blip r:embed="rId4" cstate="print"/>
            <a:stretch>
              <a:fillRect/>
            </a:stretch>
          </p:blipFill>
          <p:spPr>
            <a:xfrm>
              <a:off x="1624266" y="840194"/>
              <a:ext cx="80327" cy="103416"/>
            </a:xfrm>
            <a:prstGeom prst="rect">
              <a:avLst/>
            </a:prstGeom>
          </p:spPr>
        </p:pic>
        <p:pic>
          <p:nvPicPr>
            <p:cNvPr id="12" name="object 12"/>
            <p:cNvPicPr/>
            <p:nvPr/>
          </p:nvPicPr>
          <p:blipFill>
            <a:blip r:embed="rId5" cstate="print"/>
            <a:stretch>
              <a:fillRect/>
            </a:stretch>
          </p:blipFill>
          <p:spPr>
            <a:xfrm>
              <a:off x="1732940" y="840181"/>
              <a:ext cx="80187" cy="105346"/>
            </a:xfrm>
            <a:prstGeom prst="rect">
              <a:avLst/>
            </a:prstGeom>
          </p:spPr>
        </p:pic>
        <p:sp>
          <p:nvSpPr>
            <p:cNvPr id="13" name="object 13"/>
            <p:cNvSpPr/>
            <p:nvPr/>
          </p:nvSpPr>
          <p:spPr>
            <a:xfrm>
              <a:off x="1841487" y="840194"/>
              <a:ext cx="20955" cy="103505"/>
            </a:xfrm>
            <a:custGeom>
              <a:avLst/>
              <a:gdLst/>
              <a:ahLst/>
              <a:cxnLst/>
              <a:rect l="l" t="t" r="r" b="b"/>
              <a:pathLst>
                <a:path w="20955" h="103505">
                  <a:moveTo>
                    <a:pt x="20675" y="0"/>
                  </a:moveTo>
                  <a:lnTo>
                    <a:pt x="0" y="0"/>
                  </a:lnTo>
                  <a:lnTo>
                    <a:pt x="0" y="103416"/>
                  </a:lnTo>
                  <a:lnTo>
                    <a:pt x="20675" y="103416"/>
                  </a:lnTo>
                  <a:lnTo>
                    <a:pt x="20675" y="0"/>
                  </a:lnTo>
                  <a:close/>
                </a:path>
              </a:pathLst>
            </a:custGeom>
            <a:solidFill>
              <a:srgbClr val="FFFFFF"/>
            </a:solidFill>
          </p:spPr>
          <p:txBody>
            <a:bodyPr wrap="square" lIns="0" tIns="0" rIns="0" bIns="0" rtlCol="0"/>
            <a:lstStyle/>
            <a:p>
              <a:endParaRPr/>
            </a:p>
          </p:txBody>
        </p:sp>
      </p:grpSp>
      <p:pic>
        <p:nvPicPr>
          <p:cNvPr id="17" name="object 17"/>
          <p:cNvPicPr/>
          <p:nvPr/>
        </p:nvPicPr>
        <p:blipFill>
          <a:blip r:embed="rId6" cstate="print"/>
          <a:stretch>
            <a:fillRect/>
          </a:stretch>
        </p:blipFill>
        <p:spPr>
          <a:xfrm>
            <a:off x="308330" y="4513567"/>
            <a:ext cx="2954794" cy="2561831"/>
          </a:xfrm>
          <a:prstGeom prst="rect">
            <a:avLst/>
          </a:prstGeom>
        </p:spPr>
      </p:pic>
      <p:pic>
        <p:nvPicPr>
          <p:cNvPr id="18" name="object 18"/>
          <p:cNvPicPr/>
          <p:nvPr/>
        </p:nvPicPr>
        <p:blipFill>
          <a:blip r:embed="rId7" cstate="print"/>
          <a:stretch>
            <a:fillRect/>
          </a:stretch>
        </p:blipFill>
        <p:spPr>
          <a:xfrm>
            <a:off x="320217" y="7177075"/>
            <a:ext cx="2946779" cy="2801175"/>
          </a:xfrm>
          <a:prstGeom prst="rect">
            <a:avLst/>
          </a:prstGeom>
        </p:spPr>
      </p:pic>
      <p:pic>
        <p:nvPicPr>
          <p:cNvPr id="19" name="object 19"/>
          <p:cNvPicPr/>
          <p:nvPr/>
        </p:nvPicPr>
        <p:blipFill>
          <a:blip r:embed="rId8" cstate="print"/>
          <a:stretch>
            <a:fillRect/>
          </a:stretch>
        </p:blipFill>
        <p:spPr>
          <a:xfrm>
            <a:off x="3354070" y="7177075"/>
            <a:ext cx="3882147" cy="2801175"/>
          </a:xfrm>
          <a:prstGeom prst="rect">
            <a:avLst/>
          </a:prstGeom>
        </p:spPr>
      </p:pic>
      <p:graphicFrame>
        <p:nvGraphicFramePr>
          <p:cNvPr id="20" name="object 20"/>
          <p:cNvGraphicFramePr>
            <a:graphicFrameLocks noGrp="1"/>
          </p:cNvGraphicFramePr>
          <p:nvPr/>
        </p:nvGraphicFramePr>
        <p:xfrm>
          <a:off x="305168" y="1175689"/>
          <a:ext cx="3843020" cy="3217545"/>
        </p:xfrm>
        <a:graphic>
          <a:graphicData uri="http://schemas.openxmlformats.org/drawingml/2006/table">
            <a:tbl>
              <a:tblPr firstRow="1" bandRow="1">
                <a:tableStyleId>{2D5ABB26-0587-4C30-8999-92F81FD0307C}</a:tableStyleId>
              </a:tblPr>
              <a:tblGrid>
                <a:gridCol w="805815">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90043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gridCol w="901700">
                  <a:extLst>
                    <a:ext uri="{9D8B030D-6E8A-4147-A177-3AD203B41FA5}">
                      <a16:colId xmlns:a16="http://schemas.microsoft.com/office/drawing/2014/main" val="20004"/>
                    </a:ext>
                  </a:extLst>
                </a:gridCol>
                <a:gridCol w="403225">
                  <a:extLst>
                    <a:ext uri="{9D8B030D-6E8A-4147-A177-3AD203B41FA5}">
                      <a16:colId xmlns:a16="http://schemas.microsoft.com/office/drawing/2014/main" val="20005"/>
                    </a:ext>
                  </a:extLst>
                </a:gridCol>
              </a:tblGrid>
              <a:tr h="281940">
                <a:tc gridSpan="6">
                  <a:txBody>
                    <a:bodyPr/>
                    <a:lstStyle/>
                    <a:p>
                      <a:pPr marL="1068070">
                        <a:lnSpc>
                          <a:spcPct val="100000"/>
                        </a:lnSpc>
                        <a:spcBef>
                          <a:spcPts val="425"/>
                        </a:spcBef>
                      </a:pPr>
                      <a:r>
                        <a:rPr sz="1250" b="1" spc="50" dirty="0">
                          <a:solidFill>
                            <a:srgbClr val="221714"/>
                          </a:solidFill>
                          <a:latin typeface="Microsoft YaHei"/>
                          <a:cs typeface="Microsoft YaHei"/>
                        </a:rPr>
                        <a:t>H</a:t>
                      </a:r>
                      <a:r>
                        <a:rPr sz="1250" b="1" spc="100" dirty="0">
                          <a:solidFill>
                            <a:srgbClr val="221714"/>
                          </a:solidFill>
                          <a:latin typeface="Microsoft YaHei"/>
                          <a:cs typeface="Microsoft YaHei"/>
                        </a:rPr>
                        <a:t> </a:t>
                      </a:r>
                      <a:r>
                        <a:rPr sz="1250" b="1" dirty="0">
                          <a:solidFill>
                            <a:srgbClr val="221714"/>
                          </a:solidFill>
                          <a:latin typeface="Microsoft YaHei"/>
                          <a:cs typeface="Microsoft YaHei"/>
                        </a:rPr>
                        <a:t>Beam</a:t>
                      </a:r>
                      <a:r>
                        <a:rPr sz="1250" b="1" spc="105" dirty="0">
                          <a:solidFill>
                            <a:srgbClr val="221714"/>
                          </a:solidFill>
                          <a:latin typeface="Microsoft YaHei"/>
                          <a:cs typeface="Microsoft YaHei"/>
                        </a:rPr>
                        <a:t> </a:t>
                      </a:r>
                      <a:r>
                        <a:rPr sz="1250" b="1" spc="-10" dirty="0">
                          <a:solidFill>
                            <a:srgbClr val="221714"/>
                          </a:solidFill>
                          <a:latin typeface="Microsoft YaHei"/>
                          <a:cs typeface="Microsoft YaHei"/>
                        </a:rPr>
                        <a:t>Specification</a:t>
                      </a:r>
                      <a:endParaRPr sz="1250">
                        <a:latin typeface="Microsoft YaHei"/>
                        <a:cs typeface="Microsoft YaHei"/>
                      </a:endParaRPr>
                    </a:p>
                  </a:txBody>
                  <a:tcPr marL="0" marR="0" marT="539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3045">
                <a:tc>
                  <a:txBody>
                    <a:bodyPr/>
                    <a:lstStyle/>
                    <a:p>
                      <a:pPr marR="25400" algn="ctr">
                        <a:lnSpc>
                          <a:spcPct val="100000"/>
                        </a:lnSpc>
                        <a:spcBef>
                          <a:spcPts val="575"/>
                        </a:spcBef>
                      </a:pPr>
                      <a:r>
                        <a:rPr sz="750" b="1" spc="-20" dirty="0">
                          <a:solidFill>
                            <a:srgbClr val="221714"/>
                          </a:solidFill>
                          <a:latin typeface="Microsoft YaHei"/>
                          <a:cs typeface="Microsoft YaHei"/>
                        </a:rPr>
                        <a:t>size</a:t>
                      </a:r>
                      <a:endParaRPr sz="750">
                        <a:latin typeface="Microsoft YaHei"/>
                        <a:cs typeface="Microsoft YaHei"/>
                      </a:endParaRPr>
                    </a:p>
                  </a:txBody>
                  <a:tcPr marL="0" marR="0" marT="73025" marB="0">
                    <a:lnL w="6350">
                      <a:solidFill>
                        <a:srgbClr val="221714"/>
                      </a:solidFill>
                      <a:prstDash val="solid"/>
                    </a:lnL>
                    <a:lnR w="6350">
                      <a:solidFill>
                        <a:srgbClr val="221714"/>
                      </a:solidFill>
                      <a:prstDash val="solid"/>
                    </a:lnR>
                    <a:lnT w="6350">
                      <a:solidFill>
                        <a:srgbClr val="221714"/>
                      </a:solidFill>
                      <a:prstDash val="solid"/>
                    </a:lnT>
                    <a:lnB w="12700">
                      <a:solidFill>
                        <a:srgbClr val="221714"/>
                      </a:solidFill>
                      <a:prstDash val="solid"/>
                    </a:lnB>
                  </a:tcPr>
                </a:tc>
                <a:tc>
                  <a:txBody>
                    <a:bodyPr/>
                    <a:lstStyle/>
                    <a:p>
                      <a:pPr marR="10160" algn="ctr">
                        <a:lnSpc>
                          <a:spcPct val="100000"/>
                        </a:lnSpc>
                        <a:spcBef>
                          <a:spcPts val="575"/>
                        </a:spcBef>
                      </a:pPr>
                      <a:r>
                        <a:rPr sz="750" b="1" spc="-25" dirty="0">
                          <a:solidFill>
                            <a:srgbClr val="221714"/>
                          </a:solidFill>
                          <a:latin typeface="Microsoft YaHei"/>
                          <a:cs typeface="Microsoft YaHei"/>
                        </a:rPr>
                        <a:t>w/m</a:t>
                      </a:r>
                      <a:endParaRPr sz="750">
                        <a:latin typeface="Microsoft YaHei"/>
                        <a:cs typeface="Microsoft YaHei"/>
                      </a:endParaRPr>
                    </a:p>
                  </a:txBody>
                  <a:tcPr marL="0" marR="0" marT="73025" marB="0">
                    <a:lnL w="6350">
                      <a:solidFill>
                        <a:srgbClr val="221714"/>
                      </a:solidFill>
                      <a:prstDash val="solid"/>
                    </a:lnL>
                    <a:lnR w="6350">
                      <a:solidFill>
                        <a:srgbClr val="221714"/>
                      </a:solidFill>
                      <a:prstDash val="solid"/>
                    </a:lnR>
                    <a:lnT w="6350">
                      <a:solidFill>
                        <a:srgbClr val="221714"/>
                      </a:solidFill>
                      <a:prstDash val="solid"/>
                    </a:lnT>
                    <a:lnB w="12700">
                      <a:solidFill>
                        <a:srgbClr val="221714"/>
                      </a:solidFill>
                      <a:prstDash val="solid"/>
                    </a:lnB>
                  </a:tcPr>
                </a:tc>
                <a:tc>
                  <a:txBody>
                    <a:bodyPr/>
                    <a:lstStyle/>
                    <a:p>
                      <a:pPr marL="8890" algn="ctr">
                        <a:lnSpc>
                          <a:spcPct val="100000"/>
                        </a:lnSpc>
                        <a:spcBef>
                          <a:spcPts val="575"/>
                        </a:spcBef>
                      </a:pPr>
                      <a:r>
                        <a:rPr sz="750" b="1" spc="-20" dirty="0">
                          <a:solidFill>
                            <a:srgbClr val="221714"/>
                          </a:solidFill>
                          <a:latin typeface="Microsoft YaHei"/>
                          <a:cs typeface="Microsoft YaHei"/>
                        </a:rPr>
                        <a:t>size</a:t>
                      </a:r>
                      <a:endParaRPr sz="750">
                        <a:latin typeface="Microsoft YaHei"/>
                        <a:cs typeface="Microsoft YaHei"/>
                      </a:endParaRPr>
                    </a:p>
                  </a:txBody>
                  <a:tcPr marL="0" marR="0" marT="73025" marB="0">
                    <a:lnL w="6350">
                      <a:solidFill>
                        <a:srgbClr val="221714"/>
                      </a:solidFill>
                      <a:prstDash val="solid"/>
                    </a:lnL>
                    <a:lnR w="6350">
                      <a:solidFill>
                        <a:srgbClr val="221714"/>
                      </a:solidFill>
                      <a:prstDash val="solid"/>
                    </a:lnR>
                    <a:lnT w="6350">
                      <a:solidFill>
                        <a:srgbClr val="221714"/>
                      </a:solidFill>
                      <a:prstDash val="solid"/>
                    </a:lnT>
                    <a:lnB w="12700">
                      <a:solidFill>
                        <a:srgbClr val="221714"/>
                      </a:solidFill>
                      <a:prstDash val="solid"/>
                    </a:lnB>
                  </a:tcPr>
                </a:tc>
                <a:tc>
                  <a:txBody>
                    <a:bodyPr/>
                    <a:lstStyle/>
                    <a:p>
                      <a:pPr algn="ctr">
                        <a:lnSpc>
                          <a:spcPct val="100000"/>
                        </a:lnSpc>
                        <a:spcBef>
                          <a:spcPts val="575"/>
                        </a:spcBef>
                      </a:pPr>
                      <a:r>
                        <a:rPr sz="750" b="1" spc="-25" dirty="0">
                          <a:solidFill>
                            <a:srgbClr val="221714"/>
                          </a:solidFill>
                          <a:latin typeface="Microsoft YaHei"/>
                          <a:cs typeface="Microsoft YaHei"/>
                        </a:rPr>
                        <a:t>w/m</a:t>
                      </a:r>
                      <a:endParaRPr sz="750">
                        <a:latin typeface="Microsoft YaHei"/>
                        <a:cs typeface="Microsoft YaHei"/>
                      </a:endParaRPr>
                    </a:p>
                  </a:txBody>
                  <a:tcPr marL="0" marR="0" marT="73025" marB="0">
                    <a:lnL w="6350">
                      <a:solidFill>
                        <a:srgbClr val="221714"/>
                      </a:solidFill>
                      <a:prstDash val="solid"/>
                    </a:lnL>
                    <a:lnR w="6350">
                      <a:solidFill>
                        <a:srgbClr val="221714"/>
                      </a:solidFill>
                      <a:prstDash val="solid"/>
                    </a:lnR>
                    <a:lnT w="6350">
                      <a:solidFill>
                        <a:srgbClr val="221714"/>
                      </a:solidFill>
                      <a:prstDash val="solid"/>
                    </a:lnT>
                    <a:lnB w="12700">
                      <a:solidFill>
                        <a:srgbClr val="221714"/>
                      </a:solidFill>
                      <a:prstDash val="solid"/>
                    </a:lnB>
                  </a:tcPr>
                </a:tc>
                <a:tc>
                  <a:txBody>
                    <a:bodyPr/>
                    <a:lstStyle/>
                    <a:p>
                      <a:pPr marL="17780" algn="ctr">
                        <a:lnSpc>
                          <a:spcPct val="100000"/>
                        </a:lnSpc>
                        <a:spcBef>
                          <a:spcPts val="575"/>
                        </a:spcBef>
                      </a:pPr>
                      <a:r>
                        <a:rPr sz="750" b="1" spc="-20" dirty="0">
                          <a:solidFill>
                            <a:srgbClr val="221714"/>
                          </a:solidFill>
                          <a:latin typeface="Microsoft YaHei"/>
                          <a:cs typeface="Microsoft YaHei"/>
                        </a:rPr>
                        <a:t>size</a:t>
                      </a:r>
                      <a:endParaRPr sz="750">
                        <a:latin typeface="Microsoft YaHei"/>
                        <a:cs typeface="Microsoft YaHei"/>
                      </a:endParaRPr>
                    </a:p>
                  </a:txBody>
                  <a:tcPr marL="0" marR="0" marT="73025" marB="0">
                    <a:lnL w="6350">
                      <a:solidFill>
                        <a:srgbClr val="221714"/>
                      </a:solidFill>
                      <a:prstDash val="solid"/>
                    </a:lnL>
                    <a:lnR w="6350">
                      <a:solidFill>
                        <a:srgbClr val="221714"/>
                      </a:solidFill>
                      <a:prstDash val="solid"/>
                    </a:lnR>
                    <a:lnT w="6350">
                      <a:solidFill>
                        <a:srgbClr val="221714"/>
                      </a:solidFill>
                      <a:prstDash val="solid"/>
                    </a:lnT>
                    <a:lnB w="12700">
                      <a:solidFill>
                        <a:srgbClr val="221714"/>
                      </a:solidFill>
                      <a:prstDash val="solid"/>
                    </a:lnB>
                  </a:tcPr>
                </a:tc>
                <a:tc>
                  <a:txBody>
                    <a:bodyPr/>
                    <a:lstStyle/>
                    <a:p>
                      <a:pPr marL="3810" algn="ctr">
                        <a:lnSpc>
                          <a:spcPct val="100000"/>
                        </a:lnSpc>
                        <a:spcBef>
                          <a:spcPts val="575"/>
                        </a:spcBef>
                      </a:pPr>
                      <a:r>
                        <a:rPr sz="750" b="1" spc="-25" dirty="0">
                          <a:solidFill>
                            <a:srgbClr val="221714"/>
                          </a:solidFill>
                          <a:latin typeface="Microsoft YaHei"/>
                          <a:cs typeface="Microsoft YaHei"/>
                        </a:rPr>
                        <a:t>w/m</a:t>
                      </a:r>
                      <a:endParaRPr sz="750">
                        <a:latin typeface="Microsoft YaHei"/>
                        <a:cs typeface="Microsoft YaHei"/>
                      </a:endParaRPr>
                    </a:p>
                  </a:txBody>
                  <a:tcPr marL="0" marR="0" marT="73025" marB="0">
                    <a:lnL w="6350">
                      <a:solidFill>
                        <a:srgbClr val="221714"/>
                      </a:solidFill>
                      <a:prstDash val="solid"/>
                    </a:lnL>
                    <a:lnR w="6350">
                      <a:solidFill>
                        <a:srgbClr val="221714"/>
                      </a:solidFill>
                      <a:prstDash val="solid"/>
                    </a:lnR>
                    <a:lnT w="6350">
                      <a:solidFill>
                        <a:srgbClr val="221714"/>
                      </a:solidFill>
                      <a:prstDash val="solid"/>
                    </a:lnT>
                    <a:lnB w="12700">
                      <a:solidFill>
                        <a:srgbClr val="221714"/>
                      </a:solidFill>
                      <a:prstDash val="solid"/>
                    </a:lnB>
                  </a:tcPr>
                </a:tc>
                <a:extLst>
                  <a:ext uri="{0D108BD9-81ED-4DB2-BD59-A6C34878D82A}">
                    <a16:rowId xmlns:a16="http://schemas.microsoft.com/office/drawing/2014/main" val="10001"/>
                  </a:ext>
                </a:extLst>
              </a:tr>
              <a:tr h="147955">
                <a:tc>
                  <a:txBody>
                    <a:bodyPr/>
                    <a:lstStyle/>
                    <a:p>
                      <a:pPr marR="26034" algn="ctr">
                        <a:lnSpc>
                          <a:spcPts val="755"/>
                        </a:lnSpc>
                        <a:spcBef>
                          <a:spcPts val="310"/>
                        </a:spcBef>
                      </a:pPr>
                      <a:r>
                        <a:rPr sz="650" spc="-10" dirty="0">
                          <a:solidFill>
                            <a:srgbClr val="221714"/>
                          </a:solidFill>
                          <a:latin typeface="Microsoft YaHei"/>
                          <a:cs typeface="Microsoft YaHei"/>
                        </a:rPr>
                        <a:t>1100*505*7</a:t>
                      </a:r>
                      <a:endParaRPr sz="650">
                        <a:latin typeface="Microsoft YaHei"/>
                        <a:cs typeface="Microsoft YaHei"/>
                      </a:endParaRPr>
                    </a:p>
                  </a:txBody>
                  <a:tcPr marL="0" marR="0" marT="3937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ts val="750"/>
                        </a:lnSpc>
                        <a:spcBef>
                          <a:spcPts val="315"/>
                        </a:spcBef>
                      </a:pPr>
                      <a:r>
                        <a:rPr sz="650" spc="-20" dirty="0">
                          <a:solidFill>
                            <a:srgbClr val="221714"/>
                          </a:solidFill>
                          <a:latin typeface="Microsoft YaHei"/>
                          <a:cs typeface="Microsoft YaHei"/>
                        </a:rPr>
                        <a:t>9.54</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ts val="750"/>
                        </a:lnSpc>
                        <a:spcBef>
                          <a:spcPts val="315"/>
                        </a:spcBef>
                      </a:pPr>
                      <a:r>
                        <a:rPr sz="650" spc="-10" dirty="0">
                          <a:solidFill>
                            <a:srgbClr val="221714"/>
                          </a:solidFill>
                          <a:latin typeface="Microsoft YaHei"/>
                          <a:cs typeface="Microsoft YaHei"/>
                        </a:rPr>
                        <a:t>250*255*14*14</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5"/>
                        </a:lnSpc>
                        <a:spcBef>
                          <a:spcPts val="320"/>
                        </a:spcBef>
                      </a:pPr>
                      <a:r>
                        <a:rPr sz="650" spc="-20" dirty="0">
                          <a:solidFill>
                            <a:srgbClr val="221714"/>
                          </a:solidFill>
                          <a:latin typeface="Microsoft YaHei"/>
                          <a:cs typeface="Microsoft YaHei"/>
                        </a:rPr>
                        <a:t>82.2</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0"/>
                        </a:lnSpc>
                        <a:spcBef>
                          <a:spcPts val="320"/>
                        </a:spcBef>
                      </a:pPr>
                      <a:r>
                        <a:rPr sz="650" spc="-10" dirty="0">
                          <a:solidFill>
                            <a:srgbClr val="221714"/>
                          </a:solidFill>
                          <a:latin typeface="Microsoft YaHei"/>
                          <a:cs typeface="Microsoft YaHei"/>
                        </a:rPr>
                        <a:t>400*400*13*21</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ts val="740"/>
                        </a:lnSpc>
                        <a:spcBef>
                          <a:spcPts val="325"/>
                        </a:spcBef>
                      </a:pPr>
                      <a:r>
                        <a:rPr sz="650" spc="-25" dirty="0">
                          <a:solidFill>
                            <a:srgbClr val="221714"/>
                          </a:solidFill>
                          <a:latin typeface="Microsoft YaHei"/>
                          <a:cs typeface="Microsoft YaHei"/>
                        </a:rPr>
                        <a:t>172</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02"/>
                  </a:ext>
                </a:extLst>
              </a:tr>
              <a:tr h="154305">
                <a:tc>
                  <a:txBody>
                    <a:bodyPr/>
                    <a:lstStyle/>
                    <a:p>
                      <a:pPr marR="26034" algn="ctr">
                        <a:lnSpc>
                          <a:spcPct val="100000"/>
                        </a:lnSpc>
                        <a:spcBef>
                          <a:spcPts val="310"/>
                        </a:spcBef>
                      </a:pPr>
                      <a:r>
                        <a:rPr sz="650" spc="-10" dirty="0">
                          <a:solidFill>
                            <a:srgbClr val="221714"/>
                          </a:solidFill>
                          <a:latin typeface="Microsoft YaHei"/>
                          <a:cs typeface="Microsoft YaHei"/>
                        </a:rPr>
                        <a:t>100*100*68</a:t>
                      </a:r>
                      <a:endParaRPr sz="650">
                        <a:latin typeface="Microsoft YaHei"/>
                        <a:cs typeface="Microsoft YaHei"/>
                      </a:endParaRPr>
                    </a:p>
                  </a:txBody>
                  <a:tcPr marL="0" marR="0" marT="3937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ct val="100000"/>
                        </a:lnSpc>
                        <a:spcBef>
                          <a:spcPts val="315"/>
                        </a:spcBef>
                      </a:pPr>
                      <a:r>
                        <a:rPr sz="650" spc="-20" dirty="0">
                          <a:solidFill>
                            <a:srgbClr val="221714"/>
                          </a:solidFill>
                          <a:latin typeface="Microsoft YaHei"/>
                          <a:cs typeface="Microsoft YaHei"/>
                        </a:rPr>
                        <a:t>17.2</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ct val="100000"/>
                        </a:lnSpc>
                        <a:spcBef>
                          <a:spcPts val="315"/>
                        </a:spcBef>
                      </a:pPr>
                      <a:r>
                        <a:rPr sz="650" spc="-10" dirty="0">
                          <a:solidFill>
                            <a:srgbClr val="221714"/>
                          </a:solidFill>
                          <a:latin typeface="Microsoft YaHei"/>
                          <a:cs typeface="Microsoft YaHei"/>
                        </a:rPr>
                        <a:t>294*200*8*12</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320"/>
                        </a:spcBef>
                      </a:pPr>
                      <a:r>
                        <a:rPr sz="650" spc="-20" dirty="0">
                          <a:solidFill>
                            <a:srgbClr val="221714"/>
                          </a:solidFill>
                          <a:latin typeface="Microsoft YaHei"/>
                          <a:cs typeface="Microsoft YaHei"/>
                        </a:rPr>
                        <a:t>57.3</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320"/>
                        </a:spcBef>
                      </a:pPr>
                      <a:r>
                        <a:rPr sz="650" spc="-10" dirty="0">
                          <a:solidFill>
                            <a:srgbClr val="221714"/>
                          </a:solidFill>
                          <a:latin typeface="Microsoft YaHei"/>
                          <a:cs typeface="Microsoft YaHei"/>
                        </a:rPr>
                        <a:t>400*408*21*21</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ct val="100000"/>
                        </a:lnSpc>
                        <a:spcBef>
                          <a:spcPts val="325"/>
                        </a:spcBef>
                      </a:pPr>
                      <a:r>
                        <a:rPr sz="650" spc="-25" dirty="0">
                          <a:solidFill>
                            <a:srgbClr val="221714"/>
                          </a:solidFill>
                          <a:latin typeface="Microsoft YaHei"/>
                          <a:cs typeface="Microsoft YaHei"/>
                        </a:rPr>
                        <a:t>197</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03"/>
                  </a:ext>
                </a:extLst>
              </a:tr>
              <a:tr h="147955">
                <a:tc>
                  <a:txBody>
                    <a:bodyPr/>
                    <a:lstStyle/>
                    <a:p>
                      <a:pPr marR="26034" algn="ctr">
                        <a:lnSpc>
                          <a:spcPts val="755"/>
                        </a:lnSpc>
                        <a:spcBef>
                          <a:spcPts val="310"/>
                        </a:spcBef>
                      </a:pPr>
                      <a:r>
                        <a:rPr sz="650" spc="-10" dirty="0">
                          <a:solidFill>
                            <a:srgbClr val="221714"/>
                          </a:solidFill>
                          <a:latin typeface="Microsoft YaHei"/>
                          <a:cs typeface="Microsoft YaHei"/>
                        </a:rPr>
                        <a:t>125*6068</a:t>
                      </a:r>
                      <a:endParaRPr sz="650">
                        <a:latin typeface="Microsoft YaHei"/>
                        <a:cs typeface="Microsoft YaHei"/>
                      </a:endParaRPr>
                    </a:p>
                  </a:txBody>
                  <a:tcPr marL="0" marR="0" marT="3937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ts val="750"/>
                        </a:lnSpc>
                        <a:spcBef>
                          <a:spcPts val="315"/>
                        </a:spcBef>
                      </a:pPr>
                      <a:r>
                        <a:rPr sz="650" spc="-20" dirty="0">
                          <a:solidFill>
                            <a:srgbClr val="221714"/>
                          </a:solidFill>
                          <a:latin typeface="Microsoft YaHei"/>
                          <a:cs typeface="Microsoft YaHei"/>
                        </a:rPr>
                        <a:t>13.3</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8255" algn="ctr">
                        <a:lnSpc>
                          <a:spcPts val="745"/>
                        </a:lnSpc>
                        <a:spcBef>
                          <a:spcPts val="315"/>
                        </a:spcBef>
                      </a:pPr>
                      <a:r>
                        <a:rPr sz="650" spc="-10" dirty="0">
                          <a:solidFill>
                            <a:srgbClr val="221714"/>
                          </a:solidFill>
                          <a:latin typeface="Microsoft YaHei"/>
                          <a:cs typeface="Microsoft YaHei"/>
                        </a:rPr>
                        <a:t>300*1506.5*9</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5"/>
                        </a:lnSpc>
                        <a:spcBef>
                          <a:spcPts val="320"/>
                        </a:spcBef>
                      </a:pPr>
                      <a:r>
                        <a:rPr sz="650" spc="-20" dirty="0">
                          <a:solidFill>
                            <a:srgbClr val="221714"/>
                          </a:solidFill>
                          <a:latin typeface="Microsoft YaHei"/>
                          <a:cs typeface="Microsoft YaHei"/>
                        </a:rPr>
                        <a:t>37.3</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0"/>
                        </a:lnSpc>
                        <a:spcBef>
                          <a:spcPts val="320"/>
                        </a:spcBef>
                      </a:pPr>
                      <a:r>
                        <a:rPr sz="650" spc="-10" dirty="0">
                          <a:solidFill>
                            <a:srgbClr val="221714"/>
                          </a:solidFill>
                          <a:latin typeface="Microsoft YaHei"/>
                          <a:cs typeface="Microsoft YaHei"/>
                        </a:rPr>
                        <a:t>414*405*18*28</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ts val="740"/>
                        </a:lnSpc>
                        <a:spcBef>
                          <a:spcPts val="325"/>
                        </a:spcBef>
                      </a:pPr>
                      <a:r>
                        <a:rPr sz="650" spc="-25" dirty="0">
                          <a:solidFill>
                            <a:srgbClr val="221714"/>
                          </a:solidFill>
                          <a:latin typeface="Microsoft YaHei"/>
                          <a:cs typeface="Microsoft YaHei"/>
                        </a:rPr>
                        <a:t>233</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04"/>
                  </a:ext>
                </a:extLst>
              </a:tr>
              <a:tr h="154305">
                <a:tc>
                  <a:txBody>
                    <a:bodyPr/>
                    <a:lstStyle/>
                    <a:p>
                      <a:pPr marR="26034" algn="ctr">
                        <a:lnSpc>
                          <a:spcPct val="100000"/>
                        </a:lnSpc>
                        <a:spcBef>
                          <a:spcPts val="310"/>
                        </a:spcBef>
                      </a:pPr>
                      <a:r>
                        <a:rPr sz="650" spc="-10" dirty="0">
                          <a:solidFill>
                            <a:srgbClr val="221714"/>
                          </a:solidFill>
                          <a:latin typeface="Microsoft YaHei"/>
                          <a:cs typeface="Microsoft YaHei"/>
                        </a:rPr>
                        <a:t>125*125*6.5*9</a:t>
                      </a:r>
                      <a:endParaRPr sz="650">
                        <a:latin typeface="Microsoft YaHei"/>
                        <a:cs typeface="Microsoft YaHei"/>
                      </a:endParaRPr>
                    </a:p>
                  </a:txBody>
                  <a:tcPr marL="0" marR="0" marT="3937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ct val="100000"/>
                        </a:lnSpc>
                        <a:spcBef>
                          <a:spcPts val="315"/>
                        </a:spcBef>
                      </a:pPr>
                      <a:r>
                        <a:rPr sz="650" spc="-20" dirty="0">
                          <a:solidFill>
                            <a:srgbClr val="221714"/>
                          </a:solidFill>
                          <a:latin typeface="Microsoft YaHei"/>
                          <a:cs typeface="Microsoft YaHei"/>
                        </a:rPr>
                        <a:t>23.8</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ct val="100000"/>
                        </a:lnSpc>
                        <a:spcBef>
                          <a:spcPts val="315"/>
                        </a:spcBef>
                      </a:pPr>
                      <a:r>
                        <a:rPr sz="650" spc="-10" dirty="0">
                          <a:solidFill>
                            <a:srgbClr val="221714"/>
                          </a:solidFill>
                          <a:latin typeface="Microsoft YaHei"/>
                          <a:cs typeface="Microsoft YaHei"/>
                        </a:rPr>
                        <a:t>294*302*1212</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320"/>
                        </a:spcBef>
                      </a:pPr>
                      <a:r>
                        <a:rPr sz="650" spc="-25" dirty="0">
                          <a:solidFill>
                            <a:srgbClr val="221714"/>
                          </a:solidFill>
                          <a:latin typeface="Microsoft YaHei"/>
                          <a:cs typeface="Microsoft YaHei"/>
                        </a:rPr>
                        <a:t>85</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320"/>
                        </a:spcBef>
                      </a:pPr>
                      <a:r>
                        <a:rPr sz="650" spc="-10" dirty="0">
                          <a:solidFill>
                            <a:srgbClr val="221714"/>
                          </a:solidFill>
                          <a:latin typeface="Microsoft YaHei"/>
                          <a:cs typeface="Microsoft YaHei"/>
                        </a:rPr>
                        <a:t>440*300*11*18</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ct val="100000"/>
                        </a:lnSpc>
                        <a:spcBef>
                          <a:spcPts val="325"/>
                        </a:spcBef>
                      </a:pPr>
                      <a:r>
                        <a:rPr sz="650" spc="-25" dirty="0">
                          <a:solidFill>
                            <a:srgbClr val="221714"/>
                          </a:solidFill>
                          <a:latin typeface="Microsoft YaHei"/>
                          <a:cs typeface="Microsoft YaHei"/>
                        </a:rPr>
                        <a:t>124</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05"/>
                  </a:ext>
                </a:extLst>
              </a:tr>
              <a:tr h="147955">
                <a:tc>
                  <a:txBody>
                    <a:bodyPr/>
                    <a:lstStyle/>
                    <a:p>
                      <a:pPr marR="26034" algn="ctr">
                        <a:lnSpc>
                          <a:spcPct val="100000"/>
                        </a:lnSpc>
                        <a:spcBef>
                          <a:spcPts val="260"/>
                        </a:spcBef>
                      </a:pPr>
                      <a:r>
                        <a:rPr sz="650" spc="-10" dirty="0">
                          <a:solidFill>
                            <a:srgbClr val="221714"/>
                          </a:solidFill>
                          <a:latin typeface="Microsoft YaHei"/>
                          <a:cs typeface="Microsoft YaHei"/>
                        </a:rPr>
                        <a:t>148*10069</a:t>
                      </a:r>
                      <a:endParaRPr sz="650">
                        <a:latin typeface="Microsoft YaHei"/>
                        <a:cs typeface="Microsoft YaHei"/>
                      </a:endParaRPr>
                    </a:p>
                  </a:txBody>
                  <a:tcPr marL="0" marR="0" marT="3302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ct val="100000"/>
                        </a:lnSpc>
                        <a:spcBef>
                          <a:spcPts val="265"/>
                        </a:spcBef>
                      </a:pPr>
                      <a:r>
                        <a:rPr sz="650" spc="-20" dirty="0">
                          <a:solidFill>
                            <a:srgbClr val="221714"/>
                          </a:solidFill>
                          <a:latin typeface="Microsoft YaHei"/>
                          <a:cs typeface="Microsoft YaHei"/>
                        </a:rPr>
                        <a:t>21.4</a:t>
                      </a:r>
                      <a:endParaRPr sz="650">
                        <a:latin typeface="Microsoft YaHei"/>
                        <a:cs typeface="Microsoft YaHei"/>
                      </a:endParaRPr>
                    </a:p>
                  </a:txBody>
                  <a:tcPr marL="0" marR="0" marT="3365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ct val="100000"/>
                        </a:lnSpc>
                        <a:spcBef>
                          <a:spcPts val="265"/>
                        </a:spcBef>
                      </a:pPr>
                      <a:r>
                        <a:rPr sz="650" spc="-10" dirty="0">
                          <a:solidFill>
                            <a:srgbClr val="221714"/>
                          </a:solidFill>
                          <a:latin typeface="Microsoft YaHei"/>
                          <a:cs typeface="Microsoft YaHei"/>
                        </a:rPr>
                        <a:t>300*3001015</a:t>
                      </a:r>
                      <a:endParaRPr sz="650">
                        <a:latin typeface="Microsoft YaHei"/>
                        <a:cs typeface="Microsoft YaHei"/>
                      </a:endParaRPr>
                    </a:p>
                  </a:txBody>
                  <a:tcPr marL="0" marR="0" marT="3365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270"/>
                        </a:spcBef>
                      </a:pPr>
                      <a:r>
                        <a:rPr sz="650" spc="-10" dirty="0">
                          <a:solidFill>
                            <a:srgbClr val="221714"/>
                          </a:solidFill>
                          <a:latin typeface="Microsoft YaHei"/>
                          <a:cs typeface="Microsoft YaHei"/>
                        </a:rPr>
                        <a:t>194.5</a:t>
                      </a:r>
                      <a:endParaRPr sz="650">
                        <a:latin typeface="Microsoft YaHei"/>
                        <a:cs typeface="Microsoft YaHei"/>
                      </a:endParaRPr>
                    </a:p>
                  </a:txBody>
                  <a:tcPr marL="0" marR="0" marT="3429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270"/>
                        </a:spcBef>
                      </a:pPr>
                      <a:r>
                        <a:rPr sz="650" spc="-10" dirty="0">
                          <a:solidFill>
                            <a:srgbClr val="221714"/>
                          </a:solidFill>
                          <a:latin typeface="Microsoft YaHei"/>
                          <a:cs typeface="Microsoft YaHei"/>
                        </a:rPr>
                        <a:t>446*199*7*11</a:t>
                      </a:r>
                      <a:endParaRPr sz="650">
                        <a:latin typeface="Microsoft YaHei"/>
                        <a:cs typeface="Microsoft YaHei"/>
                      </a:endParaRPr>
                    </a:p>
                  </a:txBody>
                  <a:tcPr marL="0" marR="0" marT="3429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ct val="100000"/>
                        </a:lnSpc>
                        <a:spcBef>
                          <a:spcPts val="275"/>
                        </a:spcBef>
                      </a:pPr>
                      <a:r>
                        <a:rPr sz="650" spc="-20" dirty="0">
                          <a:solidFill>
                            <a:srgbClr val="221714"/>
                          </a:solidFill>
                          <a:latin typeface="Microsoft YaHei"/>
                          <a:cs typeface="Microsoft YaHei"/>
                        </a:rPr>
                        <a:t>66.7</a:t>
                      </a:r>
                      <a:endParaRPr sz="650">
                        <a:latin typeface="Microsoft YaHei"/>
                        <a:cs typeface="Microsoft YaHei"/>
                      </a:endParaRPr>
                    </a:p>
                  </a:txBody>
                  <a:tcPr marL="0" marR="0" marT="3492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06"/>
                  </a:ext>
                </a:extLst>
              </a:tr>
              <a:tr h="147955">
                <a:tc>
                  <a:txBody>
                    <a:bodyPr/>
                    <a:lstStyle/>
                    <a:p>
                      <a:pPr marR="26034" algn="ctr">
                        <a:lnSpc>
                          <a:spcPts val="750"/>
                        </a:lnSpc>
                        <a:spcBef>
                          <a:spcPts val="310"/>
                        </a:spcBef>
                      </a:pPr>
                      <a:r>
                        <a:rPr sz="650" spc="-10" dirty="0">
                          <a:solidFill>
                            <a:srgbClr val="221714"/>
                          </a:solidFill>
                          <a:latin typeface="Microsoft YaHei"/>
                          <a:cs typeface="Microsoft YaHei"/>
                        </a:rPr>
                        <a:t>15075*5*7</a:t>
                      </a:r>
                      <a:endParaRPr sz="650">
                        <a:latin typeface="Microsoft YaHei"/>
                        <a:cs typeface="Microsoft YaHei"/>
                      </a:endParaRPr>
                    </a:p>
                  </a:txBody>
                  <a:tcPr marL="0" marR="0" marT="3937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ts val="750"/>
                        </a:lnSpc>
                        <a:spcBef>
                          <a:spcPts val="315"/>
                        </a:spcBef>
                      </a:pPr>
                      <a:r>
                        <a:rPr sz="650" spc="-20" dirty="0">
                          <a:solidFill>
                            <a:srgbClr val="221714"/>
                          </a:solidFill>
                          <a:latin typeface="Microsoft YaHei"/>
                          <a:cs typeface="Microsoft YaHei"/>
                        </a:rPr>
                        <a:t>14.3</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8255" algn="ctr">
                        <a:lnSpc>
                          <a:spcPts val="745"/>
                        </a:lnSpc>
                        <a:spcBef>
                          <a:spcPts val="315"/>
                        </a:spcBef>
                      </a:pPr>
                      <a:r>
                        <a:rPr sz="650" spc="-35" dirty="0">
                          <a:solidFill>
                            <a:srgbClr val="221714"/>
                          </a:solidFill>
                          <a:latin typeface="Microsoft YaHei"/>
                          <a:cs typeface="Microsoft YaHei"/>
                        </a:rPr>
                        <a:t>3003</a:t>
                      </a:r>
                      <a:r>
                        <a:rPr sz="650" spc="-20" dirty="0">
                          <a:solidFill>
                            <a:srgbClr val="221714"/>
                          </a:solidFill>
                          <a:latin typeface="Microsoft YaHei"/>
                          <a:cs typeface="Microsoft YaHei"/>
                        </a:rPr>
                        <a:t>徙</a:t>
                      </a:r>
                      <a:r>
                        <a:rPr sz="650" spc="-10" dirty="0">
                          <a:solidFill>
                            <a:srgbClr val="221714"/>
                          </a:solidFill>
                          <a:latin typeface="Microsoft YaHei"/>
                          <a:cs typeface="Microsoft YaHei"/>
                        </a:rPr>
                        <a:t>0515*15</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5"/>
                        </a:lnSpc>
                        <a:spcBef>
                          <a:spcPts val="320"/>
                        </a:spcBef>
                      </a:pPr>
                      <a:r>
                        <a:rPr sz="650" spc="-25" dirty="0">
                          <a:solidFill>
                            <a:srgbClr val="221714"/>
                          </a:solidFill>
                          <a:latin typeface="Microsoft YaHei"/>
                          <a:cs typeface="Microsoft YaHei"/>
                        </a:rPr>
                        <a:t>106</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0"/>
                        </a:lnSpc>
                        <a:spcBef>
                          <a:spcPts val="320"/>
                        </a:spcBef>
                      </a:pPr>
                      <a:r>
                        <a:rPr sz="650" spc="-10" dirty="0">
                          <a:solidFill>
                            <a:srgbClr val="221714"/>
                          </a:solidFill>
                          <a:latin typeface="Microsoft YaHei"/>
                          <a:cs typeface="Microsoft YaHei"/>
                        </a:rPr>
                        <a:t>450*200*9*14</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ts val="740"/>
                        </a:lnSpc>
                        <a:spcBef>
                          <a:spcPts val="325"/>
                        </a:spcBef>
                      </a:pPr>
                      <a:r>
                        <a:rPr sz="650" spc="-20" dirty="0">
                          <a:solidFill>
                            <a:srgbClr val="221714"/>
                          </a:solidFill>
                          <a:latin typeface="Microsoft YaHei"/>
                          <a:cs typeface="Microsoft YaHei"/>
                        </a:rPr>
                        <a:t>76.5</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07"/>
                  </a:ext>
                </a:extLst>
              </a:tr>
              <a:tr h="147955">
                <a:tc>
                  <a:txBody>
                    <a:bodyPr/>
                    <a:lstStyle/>
                    <a:p>
                      <a:pPr marR="26034" algn="ctr">
                        <a:lnSpc>
                          <a:spcPts val="750"/>
                        </a:lnSpc>
                        <a:spcBef>
                          <a:spcPts val="310"/>
                        </a:spcBef>
                      </a:pPr>
                      <a:r>
                        <a:rPr sz="650" spc="-10" dirty="0">
                          <a:solidFill>
                            <a:srgbClr val="221714"/>
                          </a:solidFill>
                          <a:latin typeface="Microsoft YaHei"/>
                          <a:cs typeface="Microsoft YaHei"/>
                        </a:rPr>
                        <a:t>150150*7*10</a:t>
                      </a:r>
                      <a:endParaRPr sz="650">
                        <a:latin typeface="Microsoft YaHei"/>
                        <a:cs typeface="Microsoft YaHei"/>
                      </a:endParaRPr>
                    </a:p>
                  </a:txBody>
                  <a:tcPr marL="0" marR="0" marT="3937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ts val="750"/>
                        </a:lnSpc>
                        <a:spcBef>
                          <a:spcPts val="315"/>
                        </a:spcBef>
                      </a:pPr>
                      <a:r>
                        <a:rPr sz="650" spc="-20" dirty="0">
                          <a:solidFill>
                            <a:srgbClr val="221714"/>
                          </a:solidFill>
                          <a:latin typeface="Microsoft YaHei"/>
                          <a:cs typeface="Microsoft YaHei"/>
                        </a:rPr>
                        <a:t>31.9</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ts val="745"/>
                        </a:lnSpc>
                        <a:spcBef>
                          <a:spcPts val="315"/>
                        </a:spcBef>
                      </a:pPr>
                      <a:r>
                        <a:rPr sz="650" spc="-10" dirty="0">
                          <a:solidFill>
                            <a:srgbClr val="221714"/>
                          </a:solidFill>
                          <a:latin typeface="Microsoft YaHei"/>
                          <a:cs typeface="Microsoft YaHei"/>
                        </a:rPr>
                        <a:t>338351*13*13</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5"/>
                        </a:lnSpc>
                        <a:spcBef>
                          <a:spcPts val="320"/>
                        </a:spcBef>
                      </a:pPr>
                      <a:r>
                        <a:rPr sz="650" spc="-25" dirty="0">
                          <a:solidFill>
                            <a:srgbClr val="221714"/>
                          </a:solidFill>
                          <a:latin typeface="Microsoft YaHei"/>
                          <a:cs typeface="Microsoft YaHei"/>
                        </a:rPr>
                        <a:t>106</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0"/>
                        </a:lnSpc>
                        <a:spcBef>
                          <a:spcPts val="320"/>
                        </a:spcBef>
                      </a:pPr>
                      <a:r>
                        <a:rPr sz="650" spc="-10" dirty="0">
                          <a:solidFill>
                            <a:srgbClr val="221714"/>
                          </a:solidFill>
                          <a:latin typeface="Microsoft YaHei"/>
                          <a:cs typeface="Microsoft YaHei"/>
                        </a:rPr>
                        <a:t>482*300*11*15</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ts val="740"/>
                        </a:lnSpc>
                        <a:spcBef>
                          <a:spcPts val="325"/>
                        </a:spcBef>
                      </a:pPr>
                      <a:r>
                        <a:rPr sz="650" spc="-25" dirty="0">
                          <a:solidFill>
                            <a:srgbClr val="221714"/>
                          </a:solidFill>
                          <a:latin typeface="Microsoft YaHei"/>
                          <a:cs typeface="Microsoft YaHei"/>
                        </a:rPr>
                        <a:t>115</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08"/>
                  </a:ext>
                </a:extLst>
              </a:tr>
              <a:tr h="154305">
                <a:tc>
                  <a:txBody>
                    <a:bodyPr/>
                    <a:lstStyle/>
                    <a:p>
                      <a:pPr marR="26034" algn="ctr">
                        <a:lnSpc>
                          <a:spcPct val="100000"/>
                        </a:lnSpc>
                        <a:spcBef>
                          <a:spcPts val="310"/>
                        </a:spcBef>
                      </a:pPr>
                      <a:r>
                        <a:rPr sz="650" spc="-10" dirty="0">
                          <a:solidFill>
                            <a:srgbClr val="221714"/>
                          </a:solidFill>
                          <a:latin typeface="Microsoft YaHei"/>
                          <a:cs typeface="Microsoft YaHei"/>
                        </a:rPr>
                        <a:t>1759058</a:t>
                      </a:r>
                      <a:endParaRPr sz="650">
                        <a:latin typeface="Microsoft YaHei"/>
                        <a:cs typeface="Microsoft YaHei"/>
                      </a:endParaRPr>
                    </a:p>
                  </a:txBody>
                  <a:tcPr marL="0" marR="0" marT="3937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ct val="100000"/>
                        </a:lnSpc>
                        <a:spcBef>
                          <a:spcPts val="315"/>
                        </a:spcBef>
                      </a:pPr>
                      <a:r>
                        <a:rPr sz="650" spc="-20" dirty="0">
                          <a:solidFill>
                            <a:srgbClr val="221714"/>
                          </a:solidFill>
                          <a:latin typeface="Microsoft YaHei"/>
                          <a:cs typeface="Microsoft YaHei"/>
                        </a:rPr>
                        <a:t>18.2</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ct val="100000"/>
                        </a:lnSpc>
                        <a:spcBef>
                          <a:spcPts val="315"/>
                        </a:spcBef>
                      </a:pPr>
                      <a:r>
                        <a:rPr sz="650" spc="-10" dirty="0">
                          <a:solidFill>
                            <a:srgbClr val="221714"/>
                          </a:solidFill>
                          <a:latin typeface="Microsoft YaHei"/>
                          <a:cs typeface="Microsoft YaHei"/>
                        </a:rPr>
                        <a:t>340*250*9*14</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320"/>
                        </a:spcBef>
                      </a:pPr>
                      <a:r>
                        <a:rPr sz="650" spc="-20" dirty="0">
                          <a:solidFill>
                            <a:srgbClr val="221714"/>
                          </a:solidFill>
                          <a:latin typeface="Microsoft YaHei"/>
                          <a:cs typeface="Microsoft YaHei"/>
                        </a:rPr>
                        <a:t>79.7</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320"/>
                        </a:spcBef>
                      </a:pPr>
                      <a:r>
                        <a:rPr sz="650" spc="-10" dirty="0">
                          <a:solidFill>
                            <a:srgbClr val="221714"/>
                          </a:solidFill>
                          <a:latin typeface="Microsoft YaHei"/>
                          <a:cs typeface="Microsoft YaHei"/>
                        </a:rPr>
                        <a:t>488*300*11*18</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ct val="100000"/>
                        </a:lnSpc>
                        <a:spcBef>
                          <a:spcPts val="325"/>
                        </a:spcBef>
                      </a:pPr>
                      <a:r>
                        <a:rPr sz="650" spc="-25" dirty="0">
                          <a:solidFill>
                            <a:srgbClr val="221714"/>
                          </a:solidFill>
                          <a:latin typeface="Microsoft YaHei"/>
                          <a:cs typeface="Microsoft YaHei"/>
                        </a:rPr>
                        <a:t>129</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09"/>
                  </a:ext>
                </a:extLst>
              </a:tr>
              <a:tr h="147955">
                <a:tc>
                  <a:txBody>
                    <a:bodyPr/>
                    <a:lstStyle/>
                    <a:p>
                      <a:pPr marR="25400" algn="ctr">
                        <a:lnSpc>
                          <a:spcPct val="100000"/>
                        </a:lnSpc>
                        <a:spcBef>
                          <a:spcPts val="260"/>
                        </a:spcBef>
                      </a:pPr>
                      <a:r>
                        <a:rPr sz="650" spc="-10" dirty="0">
                          <a:solidFill>
                            <a:srgbClr val="221714"/>
                          </a:solidFill>
                          <a:latin typeface="Microsoft YaHei"/>
                          <a:cs typeface="Microsoft YaHei"/>
                        </a:rPr>
                        <a:t>175*175*7.5*11</a:t>
                      </a:r>
                      <a:endParaRPr sz="650">
                        <a:latin typeface="Microsoft YaHei"/>
                        <a:cs typeface="Microsoft YaHei"/>
                      </a:endParaRPr>
                    </a:p>
                  </a:txBody>
                  <a:tcPr marL="0" marR="0" marT="3302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ct val="100000"/>
                        </a:lnSpc>
                        <a:spcBef>
                          <a:spcPts val="265"/>
                        </a:spcBef>
                      </a:pPr>
                      <a:r>
                        <a:rPr sz="650" spc="-20" dirty="0">
                          <a:solidFill>
                            <a:srgbClr val="221714"/>
                          </a:solidFill>
                          <a:latin typeface="Microsoft YaHei"/>
                          <a:cs typeface="Microsoft YaHei"/>
                        </a:rPr>
                        <a:t>40.3</a:t>
                      </a:r>
                      <a:endParaRPr sz="650">
                        <a:latin typeface="Microsoft YaHei"/>
                        <a:cs typeface="Microsoft YaHei"/>
                      </a:endParaRPr>
                    </a:p>
                  </a:txBody>
                  <a:tcPr marL="0" marR="0" marT="3365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ct val="100000"/>
                        </a:lnSpc>
                        <a:spcBef>
                          <a:spcPts val="265"/>
                        </a:spcBef>
                      </a:pPr>
                      <a:r>
                        <a:rPr sz="650" spc="-10" dirty="0">
                          <a:solidFill>
                            <a:srgbClr val="221714"/>
                          </a:solidFill>
                          <a:latin typeface="Microsoft YaHei"/>
                          <a:cs typeface="Microsoft YaHei"/>
                        </a:rPr>
                        <a:t>344*354*16*16</a:t>
                      </a:r>
                      <a:endParaRPr sz="650">
                        <a:latin typeface="Microsoft YaHei"/>
                        <a:cs typeface="Microsoft YaHei"/>
                      </a:endParaRPr>
                    </a:p>
                  </a:txBody>
                  <a:tcPr marL="0" marR="0" marT="3365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270"/>
                        </a:spcBef>
                      </a:pPr>
                      <a:r>
                        <a:rPr sz="650" spc="-25" dirty="0">
                          <a:solidFill>
                            <a:srgbClr val="221714"/>
                          </a:solidFill>
                          <a:latin typeface="Microsoft YaHei"/>
                          <a:cs typeface="Microsoft YaHei"/>
                        </a:rPr>
                        <a:t>131</a:t>
                      </a:r>
                      <a:endParaRPr sz="650">
                        <a:latin typeface="Microsoft YaHei"/>
                        <a:cs typeface="Microsoft YaHei"/>
                      </a:endParaRPr>
                    </a:p>
                  </a:txBody>
                  <a:tcPr marL="0" marR="0" marT="3429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270"/>
                        </a:spcBef>
                      </a:pPr>
                      <a:r>
                        <a:rPr sz="650" spc="-10" dirty="0">
                          <a:solidFill>
                            <a:srgbClr val="221714"/>
                          </a:solidFill>
                          <a:latin typeface="Microsoft YaHei"/>
                          <a:cs typeface="Microsoft YaHei"/>
                        </a:rPr>
                        <a:t>496199*9*14</a:t>
                      </a:r>
                      <a:endParaRPr sz="650">
                        <a:latin typeface="Microsoft YaHei"/>
                        <a:cs typeface="Microsoft YaHei"/>
                      </a:endParaRPr>
                    </a:p>
                  </a:txBody>
                  <a:tcPr marL="0" marR="0" marT="3429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ct val="100000"/>
                        </a:lnSpc>
                        <a:spcBef>
                          <a:spcPts val="275"/>
                        </a:spcBef>
                      </a:pPr>
                      <a:r>
                        <a:rPr sz="650" spc="-20" dirty="0">
                          <a:solidFill>
                            <a:srgbClr val="221714"/>
                          </a:solidFill>
                          <a:latin typeface="Microsoft YaHei"/>
                          <a:cs typeface="Microsoft YaHei"/>
                        </a:rPr>
                        <a:t>79.5</a:t>
                      </a:r>
                      <a:endParaRPr sz="650">
                        <a:latin typeface="Microsoft YaHei"/>
                        <a:cs typeface="Microsoft YaHei"/>
                      </a:endParaRPr>
                    </a:p>
                  </a:txBody>
                  <a:tcPr marL="0" marR="0" marT="3492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10"/>
                  </a:ext>
                </a:extLst>
              </a:tr>
              <a:tr h="147955">
                <a:tc>
                  <a:txBody>
                    <a:bodyPr/>
                    <a:lstStyle/>
                    <a:p>
                      <a:pPr marR="26034" algn="ctr">
                        <a:lnSpc>
                          <a:spcPct val="100000"/>
                        </a:lnSpc>
                        <a:spcBef>
                          <a:spcPts val="260"/>
                        </a:spcBef>
                      </a:pPr>
                      <a:r>
                        <a:rPr sz="650" spc="-10" dirty="0">
                          <a:solidFill>
                            <a:srgbClr val="221714"/>
                          </a:solidFill>
                          <a:latin typeface="Microsoft YaHei"/>
                          <a:cs typeface="Microsoft YaHei"/>
                        </a:rPr>
                        <a:t>194*150*69</a:t>
                      </a:r>
                      <a:endParaRPr sz="650">
                        <a:latin typeface="Microsoft YaHei"/>
                        <a:cs typeface="Microsoft YaHei"/>
                      </a:endParaRPr>
                    </a:p>
                  </a:txBody>
                  <a:tcPr marL="0" marR="0" marT="3302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ct val="100000"/>
                        </a:lnSpc>
                        <a:spcBef>
                          <a:spcPts val="265"/>
                        </a:spcBef>
                      </a:pPr>
                      <a:r>
                        <a:rPr sz="650" spc="-20" dirty="0">
                          <a:solidFill>
                            <a:srgbClr val="221714"/>
                          </a:solidFill>
                          <a:latin typeface="Microsoft YaHei"/>
                          <a:cs typeface="Microsoft YaHei"/>
                        </a:rPr>
                        <a:t>31.2</a:t>
                      </a:r>
                      <a:endParaRPr sz="650">
                        <a:latin typeface="Microsoft YaHei"/>
                        <a:cs typeface="Microsoft YaHei"/>
                      </a:endParaRPr>
                    </a:p>
                  </a:txBody>
                  <a:tcPr marL="0" marR="0" marT="3365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8255" algn="ctr">
                        <a:lnSpc>
                          <a:spcPct val="100000"/>
                        </a:lnSpc>
                        <a:spcBef>
                          <a:spcPts val="265"/>
                        </a:spcBef>
                      </a:pPr>
                      <a:r>
                        <a:rPr sz="650" spc="-10" dirty="0">
                          <a:solidFill>
                            <a:srgbClr val="221714"/>
                          </a:solidFill>
                          <a:latin typeface="Microsoft YaHei"/>
                          <a:cs typeface="Microsoft YaHei"/>
                        </a:rPr>
                        <a:t>346174*69</a:t>
                      </a:r>
                      <a:endParaRPr sz="650">
                        <a:latin typeface="Microsoft YaHei"/>
                        <a:cs typeface="Microsoft YaHei"/>
                      </a:endParaRPr>
                    </a:p>
                  </a:txBody>
                  <a:tcPr marL="0" marR="0" marT="3365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270"/>
                        </a:spcBef>
                      </a:pPr>
                      <a:r>
                        <a:rPr sz="650" spc="-20" dirty="0">
                          <a:solidFill>
                            <a:srgbClr val="221714"/>
                          </a:solidFill>
                          <a:latin typeface="Microsoft YaHei"/>
                          <a:cs typeface="Microsoft YaHei"/>
                        </a:rPr>
                        <a:t>41.8</a:t>
                      </a:r>
                      <a:endParaRPr sz="650">
                        <a:latin typeface="Microsoft YaHei"/>
                        <a:cs typeface="Microsoft YaHei"/>
                      </a:endParaRPr>
                    </a:p>
                  </a:txBody>
                  <a:tcPr marL="0" marR="0" marT="3429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270"/>
                        </a:spcBef>
                      </a:pPr>
                      <a:r>
                        <a:rPr sz="650" spc="-10" dirty="0">
                          <a:solidFill>
                            <a:srgbClr val="221714"/>
                          </a:solidFill>
                          <a:latin typeface="Microsoft YaHei"/>
                          <a:cs typeface="Microsoft YaHei"/>
                        </a:rPr>
                        <a:t>50020010*16</a:t>
                      </a:r>
                      <a:endParaRPr sz="650">
                        <a:latin typeface="Microsoft YaHei"/>
                        <a:cs typeface="Microsoft YaHei"/>
                      </a:endParaRPr>
                    </a:p>
                  </a:txBody>
                  <a:tcPr marL="0" marR="0" marT="3429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ct val="100000"/>
                        </a:lnSpc>
                        <a:spcBef>
                          <a:spcPts val="275"/>
                        </a:spcBef>
                      </a:pPr>
                      <a:r>
                        <a:rPr sz="650" spc="-20" dirty="0">
                          <a:solidFill>
                            <a:srgbClr val="221714"/>
                          </a:solidFill>
                          <a:latin typeface="Microsoft YaHei"/>
                          <a:cs typeface="Microsoft YaHei"/>
                        </a:rPr>
                        <a:t>89.6</a:t>
                      </a:r>
                      <a:endParaRPr sz="650">
                        <a:latin typeface="Microsoft YaHei"/>
                        <a:cs typeface="Microsoft YaHei"/>
                      </a:endParaRPr>
                    </a:p>
                  </a:txBody>
                  <a:tcPr marL="0" marR="0" marT="3492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11"/>
                  </a:ext>
                </a:extLst>
              </a:tr>
              <a:tr h="147955">
                <a:tc>
                  <a:txBody>
                    <a:bodyPr/>
                    <a:lstStyle/>
                    <a:p>
                      <a:pPr marR="25400" algn="ctr">
                        <a:lnSpc>
                          <a:spcPts val="750"/>
                        </a:lnSpc>
                        <a:spcBef>
                          <a:spcPts val="310"/>
                        </a:spcBef>
                      </a:pPr>
                      <a:r>
                        <a:rPr sz="650" spc="-10" dirty="0">
                          <a:solidFill>
                            <a:srgbClr val="221714"/>
                          </a:solidFill>
                          <a:latin typeface="Microsoft YaHei"/>
                          <a:cs typeface="Microsoft YaHei"/>
                        </a:rPr>
                        <a:t>19899*4.5*7</a:t>
                      </a:r>
                      <a:endParaRPr sz="650">
                        <a:latin typeface="Microsoft YaHei"/>
                        <a:cs typeface="Microsoft YaHei"/>
                      </a:endParaRPr>
                    </a:p>
                  </a:txBody>
                  <a:tcPr marL="0" marR="0" marT="3937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ts val="750"/>
                        </a:lnSpc>
                        <a:spcBef>
                          <a:spcPts val="315"/>
                        </a:spcBef>
                      </a:pPr>
                      <a:r>
                        <a:rPr sz="650" spc="-20" dirty="0">
                          <a:solidFill>
                            <a:srgbClr val="221714"/>
                          </a:solidFill>
                          <a:latin typeface="Microsoft YaHei"/>
                          <a:cs typeface="Microsoft YaHei"/>
                        </a:rPr>
                        <a:t>18.5</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8255" algn="ctr">
                        <a:lnSpc>
                          <a:spcPts val="745"/>
                        </a:lnSpc>
                        <a:spcBef>
                          <a:spcPts val="315"/>
                        </a:spcBef>
                      </a:pPr>
                      <a:r>
                        <a:rPr sz="650" spc="-10" dirty="0">
                          <a:solidFill>
                            <a:srgbClr val="221714"/>
                          </a:solidFill>
                          <a:latin typeface="Microsoft YaHei"/>
                          <a:cs typeface="Microsoft YaHei"/>
                        </a:rPr>
                        <a:t>3501757*11</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5"/>
                        </a:lnSpc>
                        <a:spcBef>
                          <a:spcPts val="320"/>
                        </a:spcBef>
                      </a:pPr>
                      <a:r>
                        <a:rPr sz="650" spc="-25" dirty="0">
                          <a:solidFill>
                            <a:srgbClr val="221714"/>
                          </a:solidFill>
                          <a:latin typeface="Microsoft YaHei"/>
                          <a:cs typeface="Microsoft YaHei"/>
                        </a:rPr>
                        <a:t>50</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0"/>
                        </a:lnSpc>
                        <a:spcBef>
                          <a:spcPts val="325"/>
                        </a:spcBef>
                      </a:pPr>
                      <a:r>
                        <a:rPr sz="650" spc="-10" dirty="0">
                          <a:solidFill>
                            <a:srgbClr val="221714"/>
                          </a:solidFill>
                          <a:latin typeface="Microsoft YaHei"/>
                          <a:cs typeface="Microsoft YaHei"/>
                        </a:rPr>
                        <a:t>582*300*1217</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ts val="740"/>
                        </a:lnSpc>
                        <a:spcBef>
                          <a:spcPts val="325"/>
                        </a:spcBef>
                      </a:pPr>
                      <a:r>
                        <a:rPr sz="650" spc="-25" dirty="0">
                          <a:solidFill>
                            <a:srgbClr val="221714"/>
                          </a:solidFill>
                          <a:latin typeface="Microsoft YaHei"/>
                          <a:cs typeface="Microsoft YaHei"/>
                        </a:rPr>
                        <a:t>137</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12"/>
                  </a:ext>
                </a:extLst>
              </a:tr>
              <a:tr h="147955">
                <a:tc>
                  <a:txBody>
                    <a:bodyPr/>
                    <a:lstStyle/>
                    <a:p>
                      <a:pPr marR="25400" algn="ctr">
                        <a:lnSpc>
                          <a:spcPts val="750"/>
                        </a:lnSpc>
                        <a:spcBef>
                          <a:spcPts val="310"/>
                        </a:spcBef>
                      </a:pPr>
                      <a:r>
                        <a:rPr sz="650" spc="-10" dirty="0">
                          <a:solidFill>
                            <a:srgbClr val="221714"/>
                          </a:solidFill>
                          <a:latin typeface="Microsoft YaHei"/>
                          <a:cs typeface="Microsoft YaHei"/>
                        </a:rPr>
                        <a:t>200*100*5.5*8</a:t>
                      </a:r>
                      <a:endParaRPr sz="650">
                        <a:latin typeface="Microsoft YaHei"/>
                        <a:cs typeface="Microsoft YaHei"/>
                      </a:endParaRPr>
                    </a:p>
                  </a:txBody>
                  <a:tcPr marL="0" marR="0" marT="3937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ts val="750"/>
                        </a:lnSpc>
                        <a:spcBef>
                          <a:spcPts val="315"/>
                        </a:spcBef>
                      </a:pPr>
                      <a:r>
                        <a:rPr sz="650" spc="-20" dirty="0">
                          <a:solidFill>
                            <a:srgbClr val="221714"/>
                          </a:solidFill>
                          <a:latin typeface="Microsoft YaHei"/>
                          <a:cs typeface="Microsoft YaHei"/>
                        </a:rPr>
                        <a:t>21.7</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ts val="745"/>
                        </a:lnSpc>
                        <a:spcBef>
                          <a:spcPts val="320"/>
                        </a:spcBef>
                      </a:pPr>
                      <a:r>
                        <a:rPr sz="650" spc="-10" dirty="0">
                          <a:solidFill>
                            <a:srgbClr val="221714"/>
                          </a:solidFill>
                          <a:latin typeface="Microsoft YaHei"/>
                          <a:cs typeface="Microsoft YaHei"/>
                        </a:rPr>
                        <a:t>344*348*10*16</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5"/>
                        </a:lnSpc>
                        <a:spcBef>
                          <a:spcPts val="320"/>
                        </a:spcBef>
                      </a:pPr>
                      <a:r>
                        <a:rPr sz="650" spc="-25" dirty="0">
                          <a:solidFill>
                            <a:srgbClr val="221714"/>
                          </a:solidFill>
                          <a:latin typeface="Microsoft YaHei"/>
                          <a:cs typeface="Microsoft YaHei"/>
                        </a:rPr>
                        <a:t>115</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0"/>
                        </a:lnSpc>
                        <a:spcBef>
                          <a:spcPts val="325"/>
                        </a:spcBef>
                      </a:pPr>
                      <a:r>
                        <a:rPr sz="650" spc="-10" dirty="0">
                          <a:solidFill>
                            <a:srgbClr val="221714"/>
                          </a:solidFill>
                          <a:latin typeface="Microsoft YaHei"/>
                          <a:cs typeface="Microsoft YaHei"/>
                        </a:rPr>
                        <a:t>5883001220</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ts val="740"/>
                        </a:lnSpc>
                        <a:spcBef>
                          <a:spcPts val="325"/>
                        </a:spcBef>
                      </a:pPr>
                      <a:r>
                        <a:rPr sz="650" spc="-25" dirty="0">
                          <a:solidFill>
                            <a:srgbClr val="221714"/>
                          </a:solidFill>
                          <a:latin typeface="Microsoft YaHei"/>
                          <a:cs typeface="Microsoft YaHei"/>
                        </a:rPr>
                        <a:t>151</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13"/>
                  </a:ext>
                </a:extLst>
              </a:tr>
              <a:tr h="154305">
                <a:tc>
                  <a:txBody>
                    <a:bodyPr/>
                    <a:lstStyle/>
                    <a:p>
                      <a:pPr marR="26034" algn="ctr">
                        <a:lnSpc>
                          <a:spcPts val="750"/>
                        </a:lnSpc>
                        <a:spcBef>
                          <a:spcPts val="365"/>
                        </a:spcBef>
                      </a:pPr>
                      <a:r>
                        <a:rPr sz="650" spc="-10" dirty="0">
                          <a:solidFill>
                            <a:srgbClr val="221714"/>
                          </a:solidFill>
                          <a:latin typeface="Microsoft YaHei"/>
                          <a:cs typeface="Microsoft YaHei"/>
                        </a:rPr>
                        <a:t>200*200*8*12</a:t>
                      </a:r>
                      <a:endParaRPr sz="650">
                        <a:latin typeface="Microsoft YaHei"/>
                        <a:cs typeface="Microsoft YaHei"/>
                      </a:endParaRPr>
                    </a:p>
                  </a:txBody>
                  <a:tcPr marL="0" marR="0" marT="4635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ts val="750"/>
                        </a:lnSpc>
                        <a:spcBef>
                          <a:spcPts val="365"/>
                        </a:spcBef>
                      </a:pPr>
                      <a:r>
                        <a:rPr sz="650" spc="-20" dirty="0">
                          <a:solidFill>
                            <a:srgbClr val="221714"/>
                          </a:solidFill>
                          <a:latin typeface="Microsoft YaHei"/>
                          <a:cs typeface="Microsoft YaHei"/>
                        </a:rPr>
                        <a:t>50.5</a:t>
                      </a:r>
                      <a:endParaRPr sz="650">
                        <a:latin typeface="Microsoft YaHei"/>
                        <a:cs typeface="Microsoft YaHei"/>
                      </a:endParaRPr>
                    </a:p>
                  </a:txBody>
                  <a:tcPr marL="0" marR="0" marT="4635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ts val="745"/>
                        </a:lnSpc>
                        <a:spcBef>
                          <a:spcPts val="370"/>
                        </a:spcBef>
                      </a:pPr>
                      <a:r>
                        <a:rPr sz="650" spc="-10" dirty="0">
                          <a:solidFill>
                            <a:srgbClr val="221714"/>
                          </a:solidFill>
                          <a:latin typeface="Microsoft YaHei"/>
                          <a:cs typeface="Microsoft YaHei"/>
                        </a:rPr>
                        <a:t>35035012*19</a:t>
                      </a:r>
                      <a:endParaRPr sz="650">
                        <a:latin typeface="Microsoft YaHei"/>
                        <a:cs typeface="Microsoft YaHei"/>
                      </a:endParaRPr>
                    </a:p>
                  </a:txBody>
                  <a:tcPr marL="0" marR="0" marT="4699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5"/>
                        </a:lnSpc>
                        <a:spcBef>
                          <a:spcPts val="370"/>
                        </a:spcBef>
                      </a:pPr>
                      <a:r>
                        <a:rPr sz="650" spc="-25" dirty="0">
                          <a:solidFill>
                            <a:srgbClr val="221714"/>
                          </a:solidFill>
                          <a:latin typeface="Microsoft YaHei"/>
                          <a:cs typeface="Microsoft YaHei"/>
                        </a:rPr>
                        <a:t>137</a:t>
                      </a:r>
                      <a:endParaRPr sz="650">
                        <a:latin typeface="Microsoft YaHei"/>
                        <a:cs typeface="Microsoft YaHei"/>
                      </a:endParaRPr>
                    </a:p>
                  </a:txBody>
                  <a:tcPr marL="0" marR="0" marT="4699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0"/>
                        </a:lnSpc>
                        <a:spcBef>
                          <a:spcPts val="375"/>
                        </a:spcBef>
                      </a:pPr>
                      <a:r>
                        <a:rPr sz="650" spc="-10" dirty="0">
                          <a:solidFill>
                            <a:srgbClr val="221714"/>
                          </a:solidFill>
                          <a:latin typeface="Microsoft YaHei"/>
                          <a:cs typeface="Microsoft YaHei"/>
                        </a:rPr>
                        <a:t>596*199*10*15</a:t>
                      </a:r>
                      <a:endParaRPr sz="650">
                        <a:latin typeface="Microsoft YaHei"/>
                        <a:cs typeface="Microsoft YaHei"/>
                      </a:endParaRPr>
                    </a:p>
                  </a:txBody>
                  <a:tcPr marL="0" marR="0" marT="4762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ts val="740"/>
                        </a:lnSpc>
                        <a:spcBef>
                          <a:spcPts val="375"/>
                        </a:spcBef>
                      </a:pPr>
                      <a:r>
                        <a:rPr sz="650" spc="-20" dirty="0">
                          <a:solidFill>
                            <a:srgbClr val="221714"/>
                          </a:solidFill>
                          <a:latin typeface="Microsoft YaHei"/>
                          <a:cs typeface="Microsoft YaHei"/>
                        </a:rPr>
                        <a:t>95.1</a:t>
                      </a:r>
                      <a:endParaRPr sz="650">
                        <a:latin typeface="Microsoft YaHei"/>
                        <a:cs typeface="Microsoft YaHei"/>
                      </a:endParaRPr>
                    </a:p>
                  </a:txBody>
                  <a:tcPr marL="0" marR="0" marT="4762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14"/>
                  </a:ext>
                </a:extLst>
              </a:tr>
              <a:tr h="147955">
                <a:tc>
                  <a:txBody>
                    <a:bodyPr/>
                    <a:lstStyle/>
                    <a:p>
                      <a:pPr marR="26034" algn="ctr">
                        <a:lnSpc>
                          <a:spcPts val="750"/>
                        </a:lnSpc>
                        <a:spcBef>
                          <a:spcPts val="315"/>
                        </a:spcBef>
                      </a:pPr>
                      <a:r>
                        <a:rPr sz="650" spc="-10" dirty="0">
                          <a:solidFill>
                            <a:srgbClr val="221714"/>
                          </a:solidFill>
                          <a:latin typeface="Microsoft YaHei"/>
                          <a:cs typeface="Microsoft YaHei"/>
                        </a:rPr>
                        <a:t>200*204*12*12</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10160" algn="ctr">
                        <a:lnSpc>
                          <a:spcPts val="750"/>
                        </a:lnSpc>
                        <a:spcBef>
                          <a:spcPts val="315"/>
                        </a:spcBef>
                      </a:pPr>
                      <a:r>
                        <a:rPr sz="650" spc="-10" dirty="0">
                          <a:solidFill>
                            <a:srgbClr val="221714"/>
                          </a:solidFill>
                          <a:latin typeface="Microsoft YaHei"/>
                          <a:cs typeface="Microsoft YaHei"/>
                        </a:rPr>
                        <a:t>72.28</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ts val="745"/>
                        </a:lnSpc>
                        <a:spcBef>
                          <a:spcPts val="320"/>
                        </a:spcBef>
                      </a:pPr>
                      <a:r>
                        <a:rPr sz="650" spc="-10" dirty="0">
                          <a:solidFill>
                            <a:srgbClr val="221714"/>
                          </a:solidFill>
                          <a:latin typeface="Microsoft YaHei"/>
                          <a:cs typeface="Microsoft YaHei"/>
                        </a:rPr>
                        <a:t>388*40215*15</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5"/>
                        </a:lnSpc>
                        <a:spcBef>
                          <a:spcPts val="320"/>
                        </a:spcBef>
                      </a:pPr>
                      <a:r>
                        <a:rPr sz="650" spc="-25" dirty="0">
                          <a:solidFill>
                            <a:srgbClr val="221714"/>
                          </a:solidFill>
                          <a:latin typeface="Microsoft YaHei"/>
                          <a:cs typeface="Microsoft YaHei"/>
                        </a:rPr>
                        <a:t>141</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0"/>
                        </a:lnSpc>
                        <a:spcBef>
                          <a:spcPts val="325"/>
                        </a:spcBef>
                      </a:pPr>
                      <a:r>
                        <a:rPr sz="650" spc="-10" dirty="0">
                          <a:solidFill>
                            <a:srgbClr val="221714"/>
                          </a:solidFill>
                          <a:latin typeface="Microsoft YaHei"/>
                          <a:cs typeface="Microsoft YaHei"/>
                        </a:rPr>
                        <a:t>600*200*11*17</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ts val="740"/>
                        </a:lnSpc>
                        <a:spcBef>
                          <a:spcPts val="325"/>
                        </a:spcBef>
                      </a:pPr>
                      <a:r>
                        <a:rPr sz="650" spc="-25" dirty="0">
                          <a:solidFill>
                            <a:srgbClr val="221714"/>
                          </a:solidFill>
                          <a:latin typeface="Microsoft YaHei"/>
                          <a:cs typeface="Microsoft YaHei"/>
                        </a:rPr>
                        <a:t>106</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15"/>
                  </a:ext>
                </a:extLst>
              </a:tr>
              <a:tr h="147955">
                <a:tc>
                  <a:txBody>
                    <a:bodyPr/>
                    <a:lstStyle/>
                    <a:p>
                      <a:pPr marR="26034" algn="ctr">
                        <a:lnSpc>
                          <a:spcPts val="750"/>
                        </a:lnSpc>
                        <a:spcBef>
                          <a:spcPts val="315"/>
                        </a:spcBef>
                      </a:pPr>
                      <a:r>
                        <a:rPr sz="650" spc="-10" dirty="0">
                          <a:solidFill>
                            <a:srgbClr val="221714"/>
                          </a:solidFill>
                          <a:latin typeface="Microsoft YaHei"/>
                          <a:cs typeface="Microsoft YaHei"/>
                        </a:rPr>
                        <a:t>244*175*711</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ts val="750"/>
                        </a:lnSpc>
                        <a:spcBef>
                          <a:spcPts val="315"/>
                        </a:spcBef>
                      </a:pPr>
                      <a:r>
                        <a:rPr sz="650" spc="-20" dirty="0">
                          <a:solidFill>
                            <a:srgbClr val="221714"/>
                          </a:solidFill>
                          <a:latin typeface="Microsoft YaHei"/>
                          <a:cs typeface="Microsoft YaHei"/>
                        </a:rPr>
                        <a:t>44.1</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ts val="745"/>
                        </a:lnSpc>
                        <a:spcBef>
                          <a:spcPts val="320"/>
                        </a:spcBef>
                      </a:pPr>
                      <a:r>
                        <a:rPr sz="650" spc="-10" dirty="0">
                          <a:solidFill>
                            <a:srgbClr val="221714"/>
                          </a:solidFill>
                          <a:latin typeface="Microsoft YaHei"/>
                          <a:cs typeface="Microsoft YaHei"/>
                        </a:rPr>
                        <a:t>390*3001016</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5"/>
                        </a:lnSpc>
                        <a:spcBef>
                          <a:spcPts val="320"/>
                        </a:spcBef>
                      </a:pPr>
                      <a:r>
                        <a:rPr sz="650" spc="-25" dirty="0">
                          <a:solidFill>
                            <a:srgbClr val="221714"/>
                          </a:solidFill>
                          <a:latin typeface="Microsoft YaHei"/>
                          <a:cs typeface="Microsoft YaHei"/>
                        </a:rPr>
                        <a:t>107</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ts val="740"/>
                        </a:lnSpc>
                        <a:spcBef>
                          <a:spcPts val="325"/>
                        </a:spcBef>
                      </a:pPr>
                      <a:r>
                        <a:rPr sz="650" spc="-10" dirty="0">
                          <a:solidFill>
                            <a:srgbClr val="221714"/>
                          </a:solidFill>
                          <a:latin typeface="Microsoft YaHei"/>
                          <a:cs typeface="Microsoft YaHei"/>
                        </a:rPr>
                        <a:t>700*30013*24</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ts val="740"/>
                        </a:lnSpc>
                        <a:spcBef>
                          <a:spcPts val="325"/>
                        </a:spcBef>
                      </a:pPr>
                      <a:r>
                        <a:rPr sz="650" spc="-25" dirty="0">
                          <a:solidFill>
                            <a:srgbClr val="221714"/>
                          </a:solidFill>
                          <a:latin typeface="Microsoft YaHei"/>
                          <a:cs typeface="Microsoft YaHei"/>
                        </a:rPr>
                        <a:t>185</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16"/>
                  </a:ext>
                </a:extLst>
              </a:tr>
              <a:tr h="154305">
                <a:tc>
                  <a:txBody>
                    <a:bodyPr/>
                    <a:lstStyle/>
                    <a:p>
                      <a:pPr marR="26034" algn="ctr">
                        <a:lnSpc>
                          <a:spcPct val="100000"/>
                        </a:lnSpc>
                        <a:spcBef>
                          <a:spcPts val="315"/>
                        </a:spcBef>
                      </a:pPr>
                      <a:r>
                        <a:rPr sz="650" spc="-10" dirty="0">
                          <a:solidFill>
                            <a:srgbClr val="221714"/>
                          </a:solidFill>
                          <a:latin typeface="Microsoft YaHei"/>
                          <a:cs typeface="Microsoft YaHei"/>
                        </a:rPr>
                        <a:t>244*252*11*11</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ct val="100000"/>
                        </a:lnSpc>
                        <a:spcBef>
                          <a:spcPts val="315"/>
                        </a:spcBef>
                      </a:pPr>
                      <a:r>
                        <a:rPr sz="650" spc="-20" dirty="0">
                          <a:solidFill>
                            <a:srgbClr val="221714"/>
                          </a:solidFill>
                          <a:latin typeface="Microsoft YaHei"/>
                          <a:cs typeface="Microsoft YaHei"/>
                        </a:rPr>
                        <a:t>64.4</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7620" algn="ctr">
                        <a:lnSpc>
                          <a:spcPct val="100000"/>
                        </a:lnSpc>
                        <a:spcBef>
                          <a:spcPts val="320"/>
                        </a:spcBef>
                      </a:pPr>
                      <a:r>
                        <a:rPr sz="650" spc="-10" dirty="0">
                          <a:solidFill>
                            <a:srgbClr val="221714"/>
                          </a:solidFill>
                          <a:latin typeface="Microsoft YaHei"/>
                          <a:cs typeface="Microsoft YaHei"/>
                        </a:rPr>
                        <a:t>394*398*11*18</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320"/>
                        </a:spcBef>
                      </a:pPr>
                      <a:r>
                        <a:rPr sz="650" spc="-25" dirty="0">
                          <a:solidFill>
                            <a:srgbClr val="221714"/>
                          </a:solidFill>
                          <a:latin typeface="Microsoft YaHei"/>
                          <a:cs typeface="Microsoft YaHei"/>
                        </a:rPr>
                        <a:t>147</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325"/>
                        </a:spcBef>
                      </a:pPr>
                      <a:r>
                        <a:rPr sz="650" spc="-10" dirty="0">
                          <a:solidFill>
                            <a:srgbClr val="221714"/>
                          </a:solidFill>
                          <a:latin typeface="Microsoft YaHei"/>
                          <a:cs typeface="Microsoft YaHei"/>
                        </a:rPr>
                        <a:t>792*300*14*22</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ct val="100000"/>
                        </a:lnSpc>
                        <a:spcBef>
                          <a:spcPts val="325"/>
                        </a:spcBef>
                      </a:pPr>
                      <a:r>
                        <a:rPr sz="650" spc="-25" dirty="0">
                          <a:solidFill>
                            <a:srgbClr val="221714"/>
                          </a:solidFill>
                          <a:latin typeface="Microsoft YaHei"/>
                          <a:cs typeface="Microsoft YaHei"/>
                        </a:rPr>
                        <a:t>191</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17"/>
                  </a:ext>
                </a:extLst>
              </a:tr>
              <a:tr h="154305">
                <a:tc>
                  <a:txBody>
                    <a:bodyPr/>
                    <a:lstStyle/>
                    <a:p>
                      <a:pPr marR="25400" algn="ctr">
                        <a:lnSpc>
                          <a:spcPct val="100000"/>
                        </a:lnSpc>
                        <a:spcBef>
                          <a:spcPts val="315"/>
                        </a:spcBef>
                      </a:pPr>
                      <a:r>
                        <a:rPr sz="650" spc="-10" dirty="0">
                          <a:solidFill>
                            <a:srgbClr val="221714"/>
                          </a:solidFill>
                          <a:latin typeface="Microsoft YaHei"/>
                          <a:cs typeface="Microsoft YaHei"/>
                        </a:rPr>
                        <a:t>248124*5*8</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R="9525" algn="ctr">
                        <a:lnSpc>
                          <a:spcPct val="100000"/>
                        </a:lnSpc>
                        <a:spcBef>
                          <a:spcPts val="315"/>
                        </a:spcBef>
                      </a:pPr>
                      <a:r>
                        <a:rPr sz="650" spc="-20" dirty="0">
                          <a:solidFill>
                            <a:srgbClr val="221714"/>
                          </a:solidFill>
                          <a:latin typeface="Microsoft YaHei"/>
                          <a:cs typeface="Microsoft YaHei"/>
                        </a:rPr>
                        <a:t>25.8</a:t>
                      </a:r>
                      <a:endParaRPr sz="650">
                        <a:latin typeface="Microsoft YaHei"/>
                        <a:cs typeface="Microsoft YaHei"/>
                      </a:endParaRPr>
                    </a:p>
                  </a:txBody>
                  <a:tcPr marL="0" marR="0" marT="4000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8255" algn="ctr">
                        <a:lnSpc>
                          <a:spcPct val="100000"/>
                        </a:lnSpc>
                        <a:spcBef>
                          <a:spcPts val="320"/>
                        </a:spcBef>
                      </a:pPr>
                      <a:r>
                        <a:rPr sz="650" spc="-10" dirty="0">
                          <a:solidFill>
                            <a:srgbClr val="221714"/>
                          </a:solidFill>
                          <a:latin typeface="Microsoft YaHei"/>
                          <a:cs typeface="Microsoft YaHei"/>
                        </a:rPr>
                        <a:t>4001508*13</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320"/>
                        </a:spcBef>
                      </a:pPr>
                      <a:r>
                        <a:rPr sz="650" spc="-20" dirty="0">
                          <a:solidFill>
                            <a:srgbClr val="221714"/>
                          </a:solidFill>
                          <a:latin typeface="Microsoft YaHei"/>
                          <a:cs typeface="Microsoft YaHei"/>
                        </a:rPr>
                        <a:t>55.8</a:t>
                      </a:r>
                      <a:endParaRPr sz="650">
                        <a:latin typeface="Microsoft YaHei"/>
                        <a:cs typeface="Microsoft YaHei"/>
                      </a:endParaRPr>
                    </a:p>
                  </a:txBody>
                  <a:tcPr marL="0" marR="0" marT="40640"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algn="ctr">
                        <a:lnSpc>
                          <a:spcPct val="100000"/>
                        </a:lnSpc>
                        <a:spcBef>
                          <a:spcPts val="325"/>
                        </a:spcBef>
                      </a:pPr>
                      <a:r>
                        <a:rPr sz="650" spc="-10" dirty="0">
                          <a:solidFill>
                            <a:srgbClr val="221714"/>
                          </a:solidFill>
                          <a:latin typeface="Microsoft YaHei"/>
                          <a:cs typeface="Microsoft YaHei"/>
                        </a:rPr>
                        <a:t>800*3001426</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tc>
                  <a:txBody>
                    <a:bodyPr/>
                    <a:lstStyle/>
                    <a:p>
                      <a:pPr marL="3810" algn="ctr">
                        <a:lnSpc>
                          <a:spcPct val="100000"/>
                        </a:lnSpc>
                        <a:spcBef>
                          <a:spcPts val="325"/>
                        </a:spcBef>
                      </a:pPr>
                      <a:r>
                        <a:rPr sz="650" spc="-25" dirty="0">
                          <a:solidFill>
                            <a:srgbClr val="221714"/>
                          </a:solidFill>
                          <a:latin typeface="Microsoft YaHei"/>
                          <a:cs typeface="Microsoft YaHei"/>
                        </a:rPr>
                        <a:t>210</a:t>
                      </a:r>
                      <a:endParaRPr sz="650">
                        <a:latin typeface="Microsoft YaHei"/>
                        <a:cs typeface="Microsoft YaHei"/>
                      </a:endParaRPr>
                    </a:p>
                  </a:txBody>
                  <a:tcPr marL="0" marR="0" marT="41275" marB="0">
                    <a:lnL w="6350">
                      <a:solidFill>
                        <a:srgbClr val="221714"/>
                      </a:solidFill>
                      <a:prstDash val="solid"/>
                    </a:lnL>
                    <a:lnR w="6350">
                      <a:solidFill>
                        <a:srgbClr val="221714"/>
                      </a:solidFill>
                      <a:prstDash val="solid"/>
                    </a:lnR>
                    <a:lnT w="12700">
                      <a:solidFill>
                        <a:srgbClr val="221714"/>
                      </a:solidFill>
                      <a:prstDash val="solid"/>
                    </a:lnT>
                    <a:lnB w="12700">
                      <a:solidFill>
                        <a:srgbClr val="221714"/>
                      </a:solidFill>
                      <a:prstDash val="solid"/>
                    </a:lnB>
                  </a:tcPr>
                </a:tc>
                <a:extLst>
                  <a:ext uri="{0D108BD9-81ED-4DB2-BD59-A6C34878D82A}">
                    <a16:rowId xmlns:a16="http://schemas.microsoft.com/office/drawing/2014/main" val="10018"/>
                  </a:ext>
                </a:extLst>
              </a:tr>
              <a:tr h="149225">
                <a:tc>
                  <a:txBody>
                    <a:bodyPr/>
                    <a:lstStyle/>
                    <a:p>
                      <a:pPr marR="25400" algn="ctr">
                        <a:lnSpc>
                          <a:spcPct val="100000"/>
                        </a:lnSpc>
                        <a:spcBef>
                          <a:spcPts val="260"/>
                        </a:spcBef>
                      </a:pPr>
                      <a:r>
                        <a:rPr sz="650" spc="-10" dirty="0">
                          <a:solidFill>
                            <a:srgbClr val="221714"/>
                          </a:solidFill>
                          <a:latin typeface="Microsoft YaHei"/>
                          <a:cs typeface="Microsoft YaHei"/>
                        </a:rPr>
                        <a:t>250125*6*9</a:t>
                      </a:r>
                      <a:endParaRPr sz="650">
                        <a:latin typeface="Microsoft YaHei"/>
                        <a:cs typeface="Microsoft YaHei"/>
                      </a:endParaRPr>
                    </a:p>
                  </a:txBody>
                  <a:tcPr marL="0" marR="0" marT="33020" marB="0">
                    <a:lnL w="6350">
                      <a:solidFill>
                        <a:srgbClr val="221714"/>
                      </a:solidFill>
                      <a:prstDash val="solid"/>
                    </a:lnL>
                    <a:lnR w="6350">
                      <a:solidFill>
                        <a:srgbClr val="221714"/>
                      </a:solidFill>
                      <a:prstDash val="solid"/>
                    </a:lnR>
                    <a:lnT w="12700">
                      <a:solidFill>
                        <a:srgbClr val="221714"/>
                      </a:solidFill>
                      <a:prstDash val="solid"/>
                    </a:lnT>
                    <a:lnB w="6350">
                      <a:solidFill>
                        <a:srgbClr val="221714"/>
                      </a:solidFill>
                      <a:prstDash val="solid"/>
                    </a:lnB>
                  </a:tcPr>
                </a:tc>
                <a:tc>
                  <a:txBody>
                    <a:bodyPr/>
                    <a:lstStyle/>
                    <a:p>
                      <a:pPr marR="9525" algn="ctr">
                        <a:lnSpc>
                          <a:spcPct val="100000"/>
                        </a:lnSpc>
                        <a:spcBef>
                          <a:spcPts val="265"/>
                        </a:spcBef>
                      </a:pPr>
                      <a:r>
                        <a:rPr sz="650" spc="-20" dirty="0">
                          <a:solidFill>
                            <a:srgbClr val="221714"/>
                          </a:solidFill>
                          <a:latin typeface="Microsoft YaHei"/>
                          <a:cs typeface="Microsoft YaHei"/>
                        </a:rPr>
                        <a:t>29.7</a:t>
                      </a:r>
                      <a:endParaRPr sz="650">
                        <a:latin typeface="Microsoft YaHei"/>
                        <a:cs typeface="Microsoft YaHei"/>
                      </a:endParaRPr>
                    </a:p>
                  </a:txBody>
                  <a:tcPr marL="0" marR="0" marT="33655" marB="0">
                    <a:lnL w="6350">
                      <a:solidFill>
                        <a:srgbClr val="221714"/>
                      </a:solidFill>
                      <a:prstDash val="solid"/>
                    </a:lnL>
                    <a:lnR w="6350">
                      <a:solidFill>
                        <a:srgbClr val="221714"/>
                      </a:solidFill>
                      <a:prstDash val="solid"/>
                    </a:lnR>
                    <a:lnT w="12700">
                      <a:solidFill>
                        <a:srgbClr val="221714"/>
                      </a:solidFill>
                      <a:prstDash val="solid"/>
                    </a:lnT>
                    <a:lnB w="6350">
                      <a:solidFill>
                        <a:srgbClr val="221714"/>
                      </a:solidFill>
                      <a:prstDash val="solid"/>
                    </a:lnB>
                  </a:tcPr>
                </a:tc>
                <a:tc>
                  <a:txBody>
                    <a:bodyPr/>
                    <a:lstStyle/>
                    <a:p>
                      <a:pPr marL="7620" algn="ctr">
                        <a:lnSpc>
                          <a:spcPct val="100000"/>
                        </a:lnSpc>
                        <a:spcBef>
                          <a:spcPts val="265"/>
                        </a:spcBef>
                      </a:pPr>
                      <a:r>
                        <a:rPr sz="650" spc="-10" dirty="0">
                          <a:solidFill>
                            <a:srgbClr val="221714"/>
                          </a:solidFill>
                          <a:latin typeface="Microsoft YaHei"/>
                          <a:cs typeface="Microsoft YaHei"/>
                        </a:rPr>
                        <a:t>396*199*7*11</a:t>
                      </a:r>
                      <a:endParaRPr sz="650">
                        <a:latin typeface="Microsoft YaHei"/>
                        <a:cs typeface="Microsoft YaHei"/>
                      </a:endParaRPr>
                    </a:p>
                  </a:txBody>
                  <a:tcPr marL="0" marR="0" marT="33655" marB="0">
                    <a:lnL w="6350">
                      <a:solidFill>
                        <a:srgbClr val="221714"/>
                      </a:solidFill>
                      <a:prstDash val="solid"/>
                    </a:lnL>
                    <a:lnR w="6350">
                      <a:solidFill>
                        <a:srgbClr val="221714"/>
                      </a:solidFill>
                      <a:prstDash val="solid"/>
                    </a:lnR>
                    <a:lnT w="12700">
                      <a:solidFill>
                        <a:srgbClr val="221714"/>
                      </a:solidFill>
                      <a:prstDash val="solid"/>
                    </a:lnT>
                    <a:lnB w="6350">
                      <a:solidFill>
                        <a:srgbClr val="221714"/>
                      </a:solidFill>
                      <a:prstDash val="solid"/>
                    </a:lnB>
                  </a:tcPr>
                </a:tc>
                <a:tc>
                  <a:txBody>
                    <a:bodyPr/>
                    <a:lstStyle/>
                    <a:p>
                      <a:pPr algn="ctr">
                        <a:lnSpc>
                          <a:spcPct val="100000"/>
                        </a:lnSpc>
                        <a:spcBef>
                          <a:spcPts val="270"/>
                        </a:spcBef>
                      </a:pPr>
                      <a:r>
                        <a:rPr sz="650" spc="-20" dirty="0">
                          <a:solidFill>
                            <a:srgbClr val="221714"/>
                          </a:solidFill>
                          <a:latin typeface="Microsoft YaHei"/>
                          <a:cs typeface="Microsoft YaHei"/>
                        </a:rPr>
                        <a:t>56.7</a:t>
                      </a:r>
                      <a:endParaRPr sz="650">
                        <a:latin typeface="Microsoft YaHei"/>
                        <a:cs typeface="Microsoft YaHei"/>
                      </a:endParaRPr>
                    </a:p>
                  </a:txBody>
                  <a:tcPr marL="0" marR="0" marT="34290" marB="0">
                    <a:lnL w="6350">
                      <a:solidFill>
                        <a:srgbClr val="221714"/>
                      </a:solidFill>
                      <a:prstDash val="solid"/>
                    </a:lnL>
                    <a:lnR w="6350">
                      <a:solidFill>
                        <a:srgbClr val="221714"/>
                      </a:solidFill>
                      <a:prstDash val="solid"/>
                    </a:lnR>
                    <a:lnT w="12700">
                      <a:solidFill>
                        <a:srgbClr val="221714"/>
                      </a:solidFill>
                      <a:prstDash val="solid"/>
                    </a:lnT>
                    <a:lnB w="6350">
                      <a:solidFill>
                        <a:srgbClr val="221714"/>
                      </a:solidFill>
                      <a:prstDash val="solid"/>
                    </a:lnB>
                  </a:tcPr>
                </a:tc>
                <a:tc>
                  <a:txBody>
                    <a:bodyPr/>
                    <a:lstStyle/>
                    <a:p>
                      <a:pPr algn="ctr">
                        <a:lnSpc>
                          <a:spcPct val="100000"/>
                        </a:lnSpc>
                        <a:spcBef>
                          <a:spcPts val="270"/>
                        </a:spcBef>
                      </a:pPr>
                      <a:r>
                        <a:rPr sz="650" spc="-10" dirty="0">
                          <a:solidFill>
                            <a:srgbClr val="221714"/>
                          </a:solidFill>
                          <a:latin typeface="Microsoft YaHei"/>
                          <a:cs typeface="Microsoft YaHei"/>
                        </a:rPr>
                        <a:t>900*300*16*28</a:t>
                      </a:r>
                      <a:endParaRPr sz="650">
                        <a:latin typeface="Microsoft YaHei"/>
                        <a:cs typeface="Microsoft YaHei"/>
                      </a:endParaRPr>
                    </a:p>
                  </a:txBody>
                  <a:tcPr marL="0" marR="0" marT="34290" marB="0">
                    <a:lnL w="6350">
                      <a:solidFill>
                        <a:srgbClr val="221714"/>
                      </a:solidFill>
                      <a:prstDash val="solid"/>
                    </a:lnL>
                    <a:lnR w="6350">
                      <a:solidFill>
                        <a:srgbClr val="221714"/>
                      </a:solidFill>
                      <a:prstDash val="solid"/>
                    </a:lnR>
                    <a:lnT w="12700">
                      <a:solidFill>
                        <a:srgbClr val="221714"/>
                      </a:solidFill>
                      <a:prstDash val="solid"/>
                    </a:lnT>
                    <a:lnB w="6350">
                      <a:solidFill>
                        <a:srgbClr val="221714"/>
                      </a:solidFill>
                      <a:prstDash val="solid"/>
                    </a:lnB>
                  </a:tcPr>
                </a:tc>
                <a:tc>
                  <a:txBody>
                    <a:bodyPr/>
                    <a:lstStyle/>
                    <a:p>
                      <a:pPr marL="3810" algn="ctr">
                        <a:lnSpc>
                          <a:spcPct val="100000"/>
                        </a:lnSpc>
                        <a:spcBef>
                          <a:spcPts val="275"/>
                        </a:spcBef>
                      </a:pPr>
                      <a:r>
                        <a:rPr sz="650" spc="-25" dirty="0">
                          <a:solidFill>
                            <a:srgbClr val="221714"/>
                          </a:solidFill>
                          <a:latin typeface="Microsoft YaHei"/>
                          <a:cs typeface="Microsoft YaHei"/>
                        </a:rPr>
                        <a:t>243</a:t>
                      </a:r>
                      <a:endParaRPr sz="650">
                        <a:latin typeface="Microsoft YaHei"/>
                        <a:cs typeface="Microsoft YaHei"/>
                      </a:endParaRPr>
                    </a:p>
                  </a:txBody>
                  <a:tcPr marL="0" marR="0" marT="34925" marB="0">
                    <a:lnL w="6350">
                      <a:solidFill>
                        <a:srgbClr val="221714"/>
                      </a:solidFill>
                      <a:prstDash val="solid"/>
                    </a:lnL>
                    <a:lnR w="6350">
                      <a:solidFill>
                        <a:srgbClr val="221714"/>
                      </a:solidFill>
                      <a:prstDash val="solid"/>
                    </a:lnR>
                    <a:lnT w="12700">
                      <a:solidFill>
                        <a:srgbClr val="221714"/>
                      </a:solidFill>
                      <a:prstDash val="solid"/>
                    </a:lnT>
                    <a:lnB w="6350">
                      <a:solidFill>
                        <a:srgbClr val="221714"/>
                      </a:solidFill>
                      <a:prstDash val="solid"/>
                    </a:lnB>
                  </a:tcPr>
                </a:tc>
                <a:extLst>
                  <a:ext uri="{0D108BD9-81ED-4DB2-BD59-A6C34878D82A}">
                    <a16:rowId xmlns:a16="http://schemas.microsoft.com/office/drawing/2014/main" val="10019"/>
                  </a:ext>
                </a:extLst>
              </a:tr>
            </a:tbl>
          </a:graphicData>
        </a:graphic>
      </p:graphicFrame>
      <p:graphicFrame>
        <p:nvGraphicFramePr>
          <p:cNvPr id="21" name="object 21"/>
          <p:cNvGraphicFramePr>
            <a:graphicFrameLocks noGrp="1"/>
          </p:cNvGraphicFramePr>
          <p:nvPr/>
        </p:nvGraphicFramePr>
        <p:xfrm>
          <a:off x="3340023" y="4510392"/>
          <a:ext cx="3896995" cy="2554605"/>
        </p:xfrm>
        <a:graphic>
          <a:graphicData uri="http://schemas.openxmlformats.org/drawingml/2006/table">
            <a:tbl>
              <a:tblPr firstRow="1" bandRow="1">
                <a:tableStyleId>{2D5ABB26-0587-4C30-8999-92F81FD0307C}</a:tableStyleId>
              </a:tblPr>
              <a:tblGrid>
                <a:gridCol w="1233805">
                  <a:extLst>
                    <a:ext uri="{9D8B030D-6E8A-4147-A177-3AD203B41FA5}">
                      <a16:colId xmlns:a16="http://schemas.microsoft.com/office/drawing/2014/main" val="20000"/>
                    </a:ext>
                  </a:extLst>
                </a:gridCol>
                <a:gridCol w="2663190">
                  <a:extLst>
                    <a:ext uri="{9D8B030D-6E8A-4147-A177-3AD203B41FA5}">
                      <a16:colId xmlns:a16="http://schemas.microsoft.com/office/drawing/2014/main" val="20001"/>
                    </a:ext>
                  </a:extLst>
                </a:gridCol>
              </a:tblGrid>
              <a:tr h="321945">
                <a:tc>
                  <a:txBody>
                    <a:bodyPr/>
                    <a:lstStyle/>
                    <a:p>
                      <a:pPr marL="40005">
                        <a:lnSpc>
                          <a:spcPct val="100000"/>
                        </a:lnSpc>
                        <a:spcBef>
                          <a:spcPts val="735"/>
                        </a:spcBef>
                      </a:pPr>
                      <a:r>
                        <a:rPr sz="1050" b="1" spc="-10" dirty="0">
                          <a:solidFill>
                            <a:srgbClr val="221714"/>
                          </a:solidFill>
                          <a:latin typeface="Microsoft YaHei"/>
                          <a:cs typeface="Microsoft YaHei"/>
                        </a:rPr>
                        <a:t>Grade</a:t>
                      </a:r>
                      <a:endParaRPr sz="1050">
                        <a:latin typeface="Microsoft YaHei"/>
                        <a:cs typeface="Microsoft YaHei"/>
                      </a:endParaRPr>
                    </a:p>
                  </a:txBody>
                  <a:tcPr marL="0" marR="0" marT="9334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735">
                        <a:lnSpc>
                          <a:spcPct val="100000"/>
                        </a:lnSpc>
                        <a:spcBef>
                          <a:spcPts val="875"/>
                        </a:spcBef>
                      </a:pPr>
                      <a:r>
                        <a:rPr sz="850" spc="-50" dirty="0">
                          <a:solidFill>
                            <a:srgbClr val="221714"/>
                          </a:solidFill>
                          <a:latin typeface="Microsoft YaHei"/>
                          <a:cs typeface="Microsoft YaHei"/>
                        </a:rPr>
                        <a:t>Q235.Q345.SS400.SS490.S235/S275.A36.A992.A572gr50</a:t>
                      </a:r>
                      <a:endParaRPr sz="850">
                        <a:latin typeface="Microsoft YaHei"/>
                        <a:cs typeface="Microsoft YaHei"/>
                      </a:endParaRPr>
                    </a:p>
                  </a:txBody>
                  <a:tcPr marL="0" marR="0" marT="1111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0"/>
                  </a:ext>
                </a:extLst>
              </a:tr>
              <a:tr h="310515">
                <a:tc>
                  <a:txBody>
                    <a:bodyPr/>
                    <a:lstStyle/>
                    <a:p>
                      <a:pPr marL="40005">
                        <a:lnSpc>
                          <a:spcPct val="100000"/>
                        </a:lnSpc>
                        <a:spcBef>
                          <a:spcPts val="740"/>
                        </a:spcBef>
                      </a:pPr>
                      <a:r>
                        <a:rPr sz="1050" b="1" spc="-25" dirty="0">
                          <a:solidFill>
                            <a:srgbClr val="221714"/>
                          </a:solidFill>
                          <a:latin typeface="Microsoft YaHei"/>
                          <a:cs typeface="Microsoft YaHei"/>
                        </a:rPr>
                        <a:t>H*B</a:t>
                      </a:r>
                      <a:endParaRPr sz="1050">
                        <a:latin typeface="Microsoft YaHei"/>
                        <a:cs typeface="Microsoft YaHei"/>
                      </a:endParaRPr>
                    </a:p>
                  </a:txBody>
                  <a:tcPr marL="0" marR="0" marT="9398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735">
                        <a:lnSpc>
                          <a:spcPct val="100000"/>
                        </a:lnSpc>
                        <a:spcBef>
                          <a:spcPts val="844"/>
                        </a:spcBef>
                      </a:pPr>
                      <a:r>
                        <a:rPr sz="850" spc="-70" dirty="0">
                          <a:solidFill>
                            <a:srgbClr val="221714"/>
                          </a:solidFill>
                          <a:latin typeface="Microsoft YaHei"/>
                          <a:cs typeface="Microsoft YaHei"/>
                        </a:rPr>
                        <a:t>100*100-</a:t>
                      </a:r>
                      <a:r>
                        <a:rPr sz="850" spc="-10" dirty="0">
                          <a:solidFill>
                            <a:srgbClr val="221714"/>
                          </a:solidFill>
                          <a:latin typeface="Microsoft YaHei"/>
                          <a:cs typeface="Microsoft YaHei"/>
                        </a:rPr>
                        <a:t>900*300mm</a:t>
                      </a:r>
                      <a:endParaRPr sz="850">
                        <a:latin typeface="Microsoft YaHei"/>
                        <a:cs typeface="Microsoft YaHei"/>
                      </a:endParaRPr>
                    </a:p>
                  </a:txBody>
                  <a:tcPr marL="0" marR="0" marT="10731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1"/>
                  </a:ext>
                </a:extLst>
              </a:tr>
              <a:tr h="326390">
                <a:tc>
                  <a:txBody>
                    <a:bodyPr/>
                    <a:lstStyle/>
                    <a:p>
                      <a:pPr marL="40005">
                        <a:lnSpc>
                          <a:spcPct val="100000"/>
                        </a:lnSpc>
                        <a:spcBef>
                          <a:spcPts val="770"/>
                        </a:spcBef>
                      </a:pPr>
                      <a:r>
                        <a:rPr sz="1050" b="1" spc="-25" dirty="0">
                          <a:solidFill>
                            <a:srgbClr val="221714"/>
                          </a:solidFill>
                          <a:latin typeface="Microsoft YaHei"/>
                          <a:cs typeface="Microsoft YaHei"/>
                        </a:rPr>
                        <a:t>T1</a:t>
                      </a:r>
                      <a:endParaRPr sz="1050">
                        <a:latin typeface="Microsoft YaHei"/>
                        <a:cs typeface="Microsoft YaHei"/>
                      </a:endParaRPr>
                    </a:p>
                  </a:txBody>
                  <a:tcPr marL="0" marR="0" marT="977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735">
                        <a:lnSpc>
                          <a:spcPct val="100000"/>
                        </a:lnSpc>
                        <a:spcBef>
                          <a:spcPts val="905"/>
                        </a:spcBef>
                      </a:pPr>
                      <a:r>
                        <a:rPr sz="850" spc="-70" dirty="0">
                          <a:solidFill>
                            <a:srgbClr val="221714"/>
                          </a:solidFill>
                          <a:latin typeface="Microsoft YaHei"/>
                          <a:cs typeface="Microsoft YaHei"/>
                        </a:rPr>
                        <a:t>7-</a:t>
                      </a:r>
                      <a:r>
                        <a:rPr sz="850" spc="-20" dirty="0">
                          <a:solidFill>
                            <a:srgbClr val="221714"/>
                          </a:solidFill>
                          <a:latin typeface="Microsoft YaHei"/>
                          <a:cs typeface="Microsoft YaHei"/>
                        </a:rPr>
                        <a:t>35mm</a:t>
                      </a:r>
                      <a:endParaRPr sz="850">
                        <a:latin typeface="Microsoft YaHei"/>
                        <a:cs typeface="Microsoft YaHei"/>
                      </a:endParaRPr>
                    </a:p>
                  </a:txBody>
                  <a:tcPr marL="0" marR="0" marT="1149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2"/>
                  </a:ext>
                </a:extLst>
              </a:tr>
              <a:tr h="318135">
                <a:tc>
                  <a:txBody>
                    <a:bodyPr/>
                    <a:lstStyle/>
                    <a:p>
                      <a:pPr marL="40005">
                        <a:lnSpc>
                          <a:spcPct val="100000"/>
                        </a:lnSpc>
                        <a:spcBef>
                          <a:spcPts val="740"/>
                        </a:spcBef>
                      </a:pPr>
                      <a:r>
                        <a:rPr sz="1050" b="1" spc="-25" dirty="0">
                          <a:solidFill>
                            <a:srgbClr val="221714"/>
                          </a:solidFill>
                          <a:latin typeface="Microsoft YaHei"/>
                          <a:cs typeface="Microsoft YaHei"/>
                        </a:rPr>
                        <a:t>T2</a:t>
                      </a:r>
                      <a:endParaRPr sz="1050">
                        <a:latin typeface="Microsoft YaHei"/>
                        <a:cs typeface="Microsoft YaHei"/>
                      </a:endParaRPr>
                    </a:p>
                  </a:txBody>
                  <a:tcPr marL="0" marR="0" marT="9398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735">
                        <a:lnSpc>
                          <a:spcPct val="100000"/>
                        </a:lnSpc>
                        <a:spcBef>
                          <a:spcPts val="844"/>
                        </a:spcBef>
                      </a:pPr>
                      <a:r>
                        <a:rPr sz="850" spc="-45" dirty="0">
                          <a:solidFill>
                            <a:srgbClr val="221714"/>
                          </a:solidFill>
                          <a:latin typeface="Microsoft YaHei"/>
                          <a:cs typeface="Microsoft YaHei"/>
                        </a:rPr>
                        <a:t>Hot</a:t>
                      </a:r>
                      <a:r>
                        <a:rPr sz="850" spc="-110" dirty="0">
                          <a:solidFill>
                            <a:srgbClr val="221714"/>
                          </a:solidFill>
                          <a:latin typeface="Microsoft YaHei"/>
                          <a:cs typeface="Microsoft YaHei"/>
                        </a:rPr>
                        <a:t> </a:t>
                      </a:r>
                      <a:r>
                        <a:rPr sz="850" spc="-10" dirty="0">
                          <a:solidFill>
                            <a:srgbClr val="221714"/>
                          </a:solidFill>
                          <a:latin typeface="Microsoft YaHei"/>
                          <a:cs typeface="Microsoft YaHei"/>
                        </a:rPr>
                        <a:t>Rolled</a:t>
                      </a:r>
                      <a:endParaRPr sz="850">
                        <a:latin typeface="Microsoft YaHei"/>
                        <a:cs typeface="Microsoft YaHei"/>
                      </a:endParaRPr>
                    </a:p>
                  </a:txBody>
                  <a:tcPr marL="0" marR="0" marT="10731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3"/>
                  </a:ext>
                </a:extLst>
              </a:tr>
              <a:tr h="318135">
                <a:tc>
                  <a:txBody>
                    <a:bodyPr/>
                    <a:lstStyle/>
                    <a:p>
                      <a:pPr marL="40005">
                        <a:lnSpc>
                          <a:spcPct val="100000"/>
                        </a:lnSpc>
                        <a:spcBef>
                          <a:spcPts val="710"/>
                        </a:spcBef>
                      </a:pPr>
                      <a:r>
                        <a:rPr sz="1050" b="1" spc="-10" dirty="0">
                          <a:solidFill>
                            <a:srgbClr val="221714"/>
                          </a:solidFill>
                          <a:latin typeface="Microsoft YaHei"/>
                          <a:cs typeface="Microsoft YaHei"/>
                        </a:rPr>
                        <a:t>Technique</a:t>
                      </a:r>
                      <a:endParaRPr sz="1050">
                        <a:latin typeface="Microsoft YaHei"/>
                        <a:cs typeface="Microsoft YaHei"/>
                      </a:endParaRPr>
                    </a:p>
                  </a:txBody>
                  <a:tcPr marL="0" marR="0" marT="9017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735">
                        <a:lnSpc>
                          <a:spcPct val="100000"/>
                        </a:lnSpc>
                        <a:spcBef>
                          <a:spcPts val="844"/>
                        </a:spcBef>
                      </a:pPr>
                      <a:r>
                        <a:rPr sz="850" spc="-30" dirty="0">
                          <a:solidFill>
                            <a:srgbClr val="221714"/>
                          </a:solidFill>
                          <a:latin typeface="Microsoft YaHei"/>
                          <a:cs typeface="Microsoft YaHei"/>
                        </a:rPr>
                        <a:t>AiSi,ASTM.bs.DIN,GB,JIS,etc</a:t>
                      </a:r>
                      <a:endParaRPr sz="850">
                        <a:latin typeface="Microsoft YaHei"/>
                        <a:cs typeface="Microsoft YaHei"/>
                      </a:endParaRPr>
                    </a:p>
                  </a:txBody>
                  <a:tcPr marL="0" marR="0" marT="10731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4"/>
                  </a:ext>
                </a:extLst>
              </a:tr>
              <a:tr h="326390">
                <a:tc>
                  <a:txBody>
                    <a:bodyPr/>
                    <a:lstStyle/>
                    <a:p>
                      <a:pPr marL="40005">
                        <a:lnSpc>
                          <a:spcPct val="100000"/>
                        </a:lnSpc>
                        <a:spcBef>
                          <a:spcPts val="680"/>
                        </a:spcBef>
                      </a:pPr>
                      <a:r>
                        <a:rPr sz="1050" b="1" spc="-10" dirty="0">
                          <a:solidFill>
                            <a:srgbClr val="221714"/>
                          </a:solidFill>
                          <a:latin typeface="Microsoft YaHei"/>
                          <a:cs typeface="Microsoft YaHei"/>
                        </a:rPr>
                        <a:t>Application</a:t>
                      </a:r>
                      <a:endParaRPr sz="1050">
                        <a:latin typeface="Microsoft YaHei"/>
                        <a:cs typeface="Microsoft YaHei"/>
                      </a:endParaRPr>
                    </a:p>
                  </a:txBody>
                  <a:tcPr marL="0" marR="0" marT="863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735" marR="181610">
                        <a:lnSpc>
                          <a:spcPts val="860"/>
                        </a:lnSpc>
                        <a:spcBef>
                          <a:spcPts val="450"/>
                        </a:spcBef>
                      </a:pPr>
                      <a:r>
                        <a:rPr sz="850" spc="-70" dirty="0">
                          <a:solidFill>
                            <a:srgbClr val="221714"/>
                          </a:solidFill>
                          <a:latin typeface="Microsoft YaHei"/>
                          <a:cs typeface="Microsoft YaHei"/>
                        </a:rPr>
                        <a:t>Mechanical&amp;manufacture,Steel</a:t>
                      </a:r>
                      <a:r>
                        <a:rPr sz="850" spc="35" dirty="0">
                          <a:solidFill>
                            <a:srgbClr val="221714"/>
                          </a:solidFill>
                          <a:latin typeface="Microsoft YaHei"/>
                          <a:cs typeface="Microsoft YaHei"/>
                        </a:rPr>
                        <a:t> </a:t>
                      </a:r>
                      <a:r>
                        <a:rPr sz="850" spc="-65" dirty="0">
                          <a:solidFill>
                            <a:srgbClr val="221714"/>
                          </a:solidFill>
                          <a:latin typeface="Microsoft YaHei"/>
                          <a:cs typeface="Microsoft YaHei"/>
                        </a:rPr>
                        <a:t>structure,Ship</a:t>
                      </a:r>
                      <a:r>
                        <a:rPr sz="850" spc="40" dirty="0">
                          <a:solidFill>
                            <a:srgbClr val="221714"/>
                          </a:solidFill>
                          <a:latin typeface="Microsoft YaHei"/>
                          <a:cs typeface="Microsoft YaHei"/>
                        </a:rPr>
                        <a:t> </a:t>
                      </a:r>
                      <a:r>
                        <a:rPr sz="850" spc="-35" dirty="0">
                          <a:solidFill>
                            <a:srgbClr val="221714"/>
                          </a:solidFill>
                          <a:latin typeface="Microsoft YaHei"/>
                          <a:cs typeface="Microsoft YaHei"/>
                        </a:rPr>
                        <a:t>building </a:t>
                      </a:r>
                      <a:r>
                        <a:rPr sz="850" spc="-65" dirty="0">
                          <a:solidFill>
                            <a:srgbClr val="221714"/>
                          </a:solidFill>
                          <a:latin typeface="Microsoft YaHei"/>
                          <a:cs typeface="Microsoft YaHei"/>
                        </a:rPr>
                        <a:t>Bridging,Automobile</a:t>
                      </a:r>
                      <a:r>
                        <a:rPr sz="850" spc="30" dirty="0">
                          <a:solidFill>
                            <a:srgbClr val="221714"/>
                          </a:solidFill>
                          <a:latin typeface="Microsoft YaHei"/>
                          <a:cs typeface="Microsoft YaHei"/>
                        </a:rPr>
                        <a:t> </a:t>
                      </a:r>
                      <a:r>
                        <a:rPr sz="850" spc="-10" dirty="0">
                          <a:solidFill>
                            <a:srgbClr val="221714"/>
                          </a:solidFill>
                          <a:latin typeface="Microsoft YaHei"/>
                          <a:cs typeface="Microsoft YaHei"/>
                        </a:rPr>
                        <a:t>chassis</a:t>
                      </a:r>
                      <a:endParaRPr sz="850">
                        <a:latin typeface="Microsoft YaHei"/>
                        <a:cs typeface="Microsoft YaHei"/>
                      </a:endParaRPr>
                    </a:p>
                  </a:txBody>
                  <a:tcPr marL="0" marR="0" marT="571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5"/>
                  </a:ext>
                </a:extLst>
              </a:tr>
              <a:tr h="318135">
                <a:tc>
                  <a:txBody>
                    <a:bodyPr/>
                    <a:lstStyle/>
                    <a:p>
                      <a:pPr marL="40005">
                        <a:lnSpc>
                          <a:spcPct val="100000"/>
                        </a:lnSpc>
                        <a:spcBef>
                          <a:spcPts val="590"/>
                        </a:spcBef>
                      </a:pPr>
                      <a:r>
                        <a:rPr sz="1050" b="1" spc="-25" dirty="0">
                          <a:solidFill>
                            <a:srgbClr val="221714"/>
                          </a:solidFill>
                          <a:latin typeface="Microsoft YaHei"/>
                          <a:cs typeface="Microsoft YaHei"/>
                        </a:rPr>
                        <a:t>MOQ</a:t>
                      </a:r>
                      <a:endParaRPr sz="1050">
                        <a:latin typeface="Microsoft YaHei"/>
                        <a:cs typeface="Microsoft YaHei"/>
                      </a:endParaRPr>
                    </a:p>
                  </a:txBody>
                  <a:tcPr marL="0" marR="0" marT="749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735">
                        <a:lnSpc>
                          <a:spcPct val="100000"/>
                        </a:lnSpc>
                        <a:spcBef>
                          <a:spcPts val="844"/>
                        </a:spcBef>
                      </a:pPr>
                      <a:r>
                        <a:rPr sz="850" spc="-30" dirty="0">
                          <a:solidFill>
                            <a:srgbClr val="221714"/>
                          </a:solidFill>
                          <a:latin typeface="Microsoft YaHei"/>
                          <a:cs typeface="Microsoft YaHei"/>
                        </a:rPr>
                        <a:t>20</a:t>
                      </a:r>
                      <a:r>
                        <a:rPr sz="850" spc="-80" dirty="0">
                          <a:solidFill>
                            <a:srgbClr val="221714"/>
                          </a:solidFill>
                          <a:latin typeface="Microsoft YaHei"/>
                          <a:cs typeface="Microsoft YaHei"/>
                        </a:rPr>
                        <a:t> </a:t>
                      </a:r>
                      <a:r>
                        <a:rPr sz="850" spc="-60" dirty="0">
                          <a:solidFill>
                            <a:srgbClr val="221714"/>
                          </a:solidFill>
                          <a:latin typeface="Microsoft YaHei"/>
                          <a:cs typeface="Microsoft YaHei"/>
                        </a:rPr>
                        <a:t>Metric</a:t>
                      </a:r>
                      <a:r>
                        <a:rPr sz="850" spc="-75" dirty="0">
                          <a:solidFill>
                            <a:srgbClr val="221714"/>
                          </a:solidFill>
                          <a:latin typeface="Microsoft YaHei"/>
                          <a:cs typeface="Microsoft YaHei"/>
                        </a:rPr>
                        <a:t> Ton/Metric</a:t>
                      </a:r>
                      <a:r>
                        <a:rPr sz="850" spc="-80" dirty="0">
                          <a:solidFill>
                            <a:srgbClr val="221714"/>
                          </a:solidFill>
                          <a:latin typeface="Microsoft YaHei"/>
                          <a:cs typeface="Microsoft YaHei"/>
                        </a:rPr>
                        <a:t> </a:t>
                      </a:r>
                      <a:r>
                        <a:rPr sz="850" spc="-20" dirty="0">
                          <a:solidFill>
                            <a:srgbClr val="221714"/>
                          </a:solidFill>
                          <a:latin typeface="Microsoft YaHei"/>
                          <a:cs typeface="Microsoft YaHei"/>
                        </a:rPr>
                        <a:t>Tons</a:t>
                      </a:r>
                      <a:endParaRPr sz="850">
                        <a:latin typeface="Microsoft YaHei"/>
                        <a:cs typeface="Microsoft YaHei"/>
                      </a:endParaRPr>
                    </a:p>
                  </a:txBody>
                  <a:tcPr marL="0" marR="0" marT="10731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6"/>
                  </a:ext>
                </a:extLst>
              </a:tr>
              <a:tr h="314960">
                <a:tc>
                  <a:txBody>
                    <a:bodyPr/>
                    <a:lstStyle/>
                    <a:p>
                      <a:pPr marL="40005">
                        <a:lnSpc>
                          <a:spcPct val="100000"/>
                        </a:lnSpc>
                        <a:spcBef>
                          <a:spcPts val="680"/>
                        </a:spcBef>
                      </a:pPr>
                      <a:r>
                        <a:rPr sz="1050" b="1" spc="-65" dirty="0">
                          <a:solidFill>
                            <a:srgbClr val="221714"/>
                          </a:solidFill>
                          <a:latin typeface="Microsoft YaHei"/>
                          <a:cs typeface="Microsoft YaHei"/>
                        </a:rPr>
                        <a:t>Packaging</a:t>
                      </a:r>
                      <a:r>
                        <a:rPr sz="1050" b="1" spc="-55" dirty="0">
                          <a:solidFill>
                            <a:srgbClr val="221714"/>
                          </a:solidFill>
                          <a:latin typeface="Microsoft YaHei"/>
                          <a:cs typeface="Microsoft YaHei"/>
                        </a:rPr>
                        <a:t> </a:t>
                      </a:r>
                      <a:r>
                        <a:rPr sz="1050" b="1" spc="-10" dirty="0">
                          <a:solidFill>
                            <a:srgbClr val="221714"/>
                          </a:solidFill>
                          <a:latin typeface="Microsoft YaHei"/>
                          <a:cs typeface="Microsoft YaHei"/>
                        </a:rPr>
                        <a:t>Details</a:t>
                      </a:r>
                      <a:endParaRPr sz="1050">
                        <a:latin typeface="Microsoft YaHei"/>
                        <a:cs typeface="Microsoft YaHei"/>
                      </a:endParaRPr>
                    </a:p>
                  </a:txBody>
                  <a:tcPr marL="0" marR="0" marT="863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735">
                        <a:lnSpc>
                          <a:spcPct val="100000"/>
                        </a:lnSpc>
                        <a:spcBef>
                          <a:spcPts val="970"/>
                        </a:spcBef>
                      </a:pPr>
                      <a:r>
                        <a:rPr sz="850" spc="-60" dirty="0">
                          <a:solidFill>
                            <a:srgbClr val="221714"/>
                          </a:solidFill>
                          <a:latin typeface="Microsoft YaHei"/>
                          <a:cs typeface="Microsoft YaHei"/>
                        </a:rPr>
                        <a:t>Bundled</a:t>
                      </a:r>
                      <a:r>
                        <a:rPr sz="850" spc="-90" dirty="0">
                          <a:solidFill>
                            <a:srgbClr val="221714"/>
                          </a:solidFill>
                          <a:latin typeface="Microsoft YaHei"/>
                          <a:cs typeface="Microsoft YaHei"/>
                        </a:rPr>
                        <a:t> </a:t>
                      </a:r>
                      <a:r>
                        <a:rPr sz="850" spc="-55" dirty="0">
                          <a:solidFill>
                            <a:srgbClr val="221714"/>
                          </a:solidFill>
                          <a:latin typeface="Microsoft YaHei"/>
                          <a:cs typeface="Microsoft YaHei"/>
                        </a:rPr>
                        <a:t>with</a:t>
                      </a:r>
                      <a:r>
                        <a:rPr sz="850" spc="-85" dirty="0">
                          <a:solidFill>
                            <a:srgbClr val="221714"/>
                          </a:solidFill>
                          <a:latin typeface="Microsoft YaHei"/>
                          <a:cs typeface="Microsoft YaHei"/>
                        </a:rPr>
                        <a:t> </a:t>
                      </a:r>
                      <a:r>
                        <a:rPr sz="850" spc="-55" dirty="0">
                          <a:solidFill>
                            <a:srgbClr val="221714"/>
                          </a:solidFill>
                          <a:latin typeface="Microsoft YaHei"/>
                          <a:cs typeface="Microsoft YaHei"/>
                        </a:rPr>
                        <a:t>firm</a:t>
                      </a:r>
                      <a:r>
                        <a:rPr sz="850" spc="-85" dirty="0">
                          <a:solidFill>
                            <a:srgbClr val="221714"/>
                          </a:solidFill>
                          <a:latin typeface="Microsoft YaHei"/>
                          <a:cs typeface="Microsoft YaHei"/>
                        </a:rPr>
                        <a:t> </a:t>
                      </a:r>
                      <a:r>
                        <a:rPr sz="850" spc="-60" dirty="0">
                          <a:solidFill>
                            <a:srgbClr val="221714"/>
                          </a:solidFill>
                          <a:latin typeface="Microsoft YaHei"/>
                          <a:cs typeface="Microsoft YaHei"/>
                        </a:rPr>
                        <a:t>steel</a:t>
                      </a:r>
                      <a:r>
                        <a:rPr sz="850" spc="-85" dirty="0">
                          <a:solidFill>
                            <a:srgbClr val="221714"/>
                          </a:solidFill>
                          <a:latin typeface="Microsoft YaHei"/>
                          <a:cs typeface="Microsoft YaHei"/>
                        </a:rPr>
                        <a:t> </a:t>
                      </a:r>
                      <a:r>
                        <a:rPr sz="850" spc="-55" dirty="0">
                          <a:solidFill>
                            <a:srgbClr val="221714"/>
                          </a:solidFill>
                          <a:latin typeface="Microsoft YaHei"/>
                          <a:cs typeface="Microsoft YaHei"/>
                        </a:rPr>
                        <a:t>straps,</a:t>
                      </a:r>
                      <a:r>
                        <a:rPr sz="850" spc="-85" dirty="0">
                          <a:solidFill>
                            <a:srgbClr val="221714"/>
                          </a:solidFill>
                          <a:latin typeface="Microsoft YaHei"/>
                          <a:cs typeface="Microsoft YaHei"/>
                        </a:rPr>
                        <a:t> </a:t>
                      </a:r>
                      <a:r>
                        <a:rPr sz="850" spc="-55" dirty="0">
                          <a:solidFill>
                            <a:srgbClr val="221714"/>
                          </a:solidFill>
                          <a:latin typeface="Microsoft YaHei"/>
                          <a:cs typeface="Microsoft YaHei"/>
                        </a:rPr>
                        <a:t>easy</a:t>
                      </a:r>
                      <a:r>
                        <a:rPr sz="850" spc="-90" dirty="0">
                          <a:solidFill>
                            <a:srgbClr val="221714"/>
                          </a:solidFill>
                          <a:latin typeface="Microsoft YaHei"/>
                          <a:cs typeface="Microsoft YaHei"/>
                        </a:rPr>
                        <a:t> </a:t>
                      </a:r>
                      <a:r>
                        <a:rPr sz="850" spc="-45" dirty="0">
                          <a:solidFill>
                            <a:srgbClr val="221714"/>
                          </a:solidFill>
                          <a:latin typeface="Microsoft YaHei"/>
                          <a:cs typeface="Microsoft YaHei"/>
                        </a:rPr>
                        <a:t>for</a:t>
                      </a:r>
                      <a:r>
                        <a:rPr sz="850" spc="-85" dirty="0">
                          <a:solidFill>
                            <a:srgbClr val="221714"/>
                          </a:solidFill>
                          <a:latin typeface="Microsoft YaHei"/>
                          <a:cs typeface="Microsoft YaHei"/>
                        </a:rPr>
                        <a:t> </a:t>
                      </a:r>
                      <a:r>
                        <a:rPr sz="850" spc="-10" dirty="0">
                          <a:solidFill>
                            <a:srgbClr val="221714"/>
                          </a:solidFill>
                          <a:latin typeface="Microsoft YaHei"/>
                          <a:cs typeface="Microsoft YaHei"/>
                        </a:rPr>
                        <a:t>loading</a:t>
                      </a:r>
                      <a:endParaRPr sz="850">
                        <a:latin typeface="Microsoft YaHei"/>
                        <a:cs typeface="Microsoft YaHei"/>
                      </a:endParaRPr>
                    </a:p>
                  </a:txBody>
                  <a:tcPr marL="0" marR="0" marT="1231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7"/>
                  </a:ext>
                </a:extLst>
              </a:tr>
            </a:tbl>
          </a:graphicData>
        </a:graphic>
      </p:graphicFrame>
      <p:sp>
        <p:nvSpPr>
          <p:cNvPr id="22" name="Elipse 21">
            <a:extLst>
              <a:ext uri="{FF2B5EF4-FFF2-40B4-BE49-F238E27FC236}">
                <a16:creationId xmlns:a16="http://schemas.microsoft.com/office/drawing/2014/main" id="{F6A4042E-4EBC-4461-6A60-5C54A1299585}"/>
              </a:ext>
            </a:extLst>
          </p:cNvPr>
          <p:cNvSpPr/>
          <p:nvPr/>
        </p:nvSpPr>
        <p:spPr>
          <a:xfrm>
            <a:off x="123398" y="2550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0848" y="2167558"/>
            <a:ext cx="2774352" cy="1168152"/>
          </a:xfrm>
          <a:prstGeom prst="rect">
            <a:avLst/>
          </a:prstGeom>
        </p:spPr>
      </p:pic>
      <p:sp>
        <p:nvSpPr>
          <p:cNvPr id="4" name="object 4"/>
          <p:cNvSpPr txBox="1">
            <a:spLocks noGrp="1"/>
          </p:cNvSpPr>
          <p:nvPr>
            <p:ph type="title"/>
          </p:nvPr>
        </p:nvSpPr>
        <p:spPr>
          <a:xfrm>
            <a:off x="744961" y="329585"/>
            <a:ext cx="2047875" cy="287258"/>
          </a:xfrm>
          <a:prstGeom prst="rect">
            <a:avLst/>
          </a:prstGeom>
        </p:spPr>
        <p:txBody>
          <a:bodyPr vert="horz" wrap="square" lIns="0" tIns="17780" rIns="0" bIns="0" rtlCol="0">
            <a:spAutoFit/>
          </a:bodyPr>
          <a:lstStyle/>
          <a:p>
            <a:pPr marL="12700">
              <a:lnSpc>
                <a:spcPts val="2135"/>
              </a:lnSpc>
            </a:pPr>
            <a:r>
              <a:rPr sz="1800" b="1" dirty="0">
                <a:solidFill>
                  <a:srgbClr val="414142"/>
                </a:solidFill>
                <a:latin typeface="Microsoft YaHei"/>
                <a:cs typeface="Microsoft YaHei"/>
              </a:rPr>
              <a:t>Round</a:t>
            </a:r>
            <a:r>
              <a:rPr sz="1800" b="1" spc="190" dirty="0">
                <a:solidFill>
                  <a:srgbClr val="414142"/>
                </a:solidFill>
                <a:latin typeface="Microsoft YaHei"/>
                <a:cs typeface="Microsoft YaHei"/>
              </a:rPr>
              <a:t> </a:t>
            </a:r>
            <a:r>
              <a:rPr sz="1800" b="1" spc="-20" dirty="0">
                <a:solidFill>
                  <a:srgbClr val="414142"/>
                </a:solidFill>
                <a:latin typeface="Microsoft YaHei"/>
                <a:cs typeface="Microsoft YaHei"/>
              </a:rPr>
              <a:t>steel</a:t>
            </a:r>
            <a:endParaRPr sz="1800" dirty="0">
              <a:latin typeface="Microsoft YaHei"/>
              <a:cs typeface="Microsoft YaHei"/>
            </a:endParaRPr>
          </a:p>
        </p:txBody>
      </p:sp>
      <p:sp>
        <p:nvSpPr>
          <p:cNvPr id="12" name="object 12"/>
          <p:cNvSpPr txBox="1"/>
          <p:nvPr/>
        </p:nvSpPr>
        <p:spPr>
          <a:xfrm>
            <a:off x="4080052" y="10189336"/>
            <a:ext cx="2411095" cy="269240"/>
          </a:xfrm>
          <a:prstGeom prst="rect">
            <a:avLst/>
          </a:prstGeom>
        </p:spPr>
        <p:txBody>
          <a:bodyPr vert="horz" wrap="square" lIns="0" tIns="12700" rIns="0" bIns="0" rtlCol="0">
            <a:spAutoFit/>
          </a:bodyPr>
          <a:lstStyle/>
          <a:p>
            <a:pPr marL="12700">
              <a:lnSpc>
                <a:spcPct val="100000"/>
              </a:lnSpc>
              <a:spcBef>
                <a:spcPts val="100"/>
              </a:spcBef>
            </a:pPr>
            <a:r>
              <a:rPr sz="1600" b="0" dirty="0">
                <a:solidFill>
                  <a:srgbClr val="414142"/>
                </a:solidFill>
                <a:latin typeface="Microsoft YaHei Light"/>
                <a:cs typeface="Microsoft YaHei Light"/>
              </a:rPr>
              <a:t>INGENUITY</a:t>
            </a:r>
            <a:r>
              <a:rPr sz="1600" b="0" spc="-120" dirty="0">
                <a:solidFill>
                  <a:srgbClr val="414142"/>
                </a:solidFill>
                <a:latin typeface="Microsoft YaHei Light"/>
                <a:cs typeface="Microsoft YaHei Light"/>
              </a:rPr>
              <a:t> </a:t>
            </a:r>
            <a:r>
              <a:rPr sz="1600" b="0" spc="-80" dirty="0">
                <a:solidFill>
                  <a:srgbClr val="414142"/>
                </a:solidFill>
                <a:latin typeface="Microsoft YaHei Light"/>
                <a:cs typeface="Microsoft YaHei Light"/>
              </a:rPr>
              <a:t>AND</a:t>
            </a:r>
            <a:r>
              <a:rPr sz="1600" b="0" spc="-114" dirty="0">
                <a:solidFill>
                  <a:srgbClr val="414142"/>
                </a:solidFill>
                <a:latin typeface="Microsoft YaHei Light"/>
                <a:cs typeface="Microsoft YaHei Light"/>
              </a:rPr>
              <a:t> </a:t>
            </a:r>
            <a:r>
              <a:rPr sz="1600" b="0" spc="-10" dirty="0">
                <a:solidFill>
                  <a:srgbClr val="414142"/>
                </a:solidFill>
                <a:latin typeface="Microsoft YaHei Light"/>
                <a:cs typeface="Microsoft YaHei Light"/>
              </a:rPr>
              <a:t>QUALITY</a:t>
            </a:r>
            <a:endParaRPr sz="1600">
              <a:latin typeface="Microsoft YaHei Light"/>
              <a:cs typeface="Microsoft YaHei Light"/>
            </a:endParaRPr>
          </a:p>
        </p:txBody>
      </p:sp>
      <p:sp>
        <p:nvSpPr>
          <p:cNvPr id="13" name="object 13"/>
          <p:cNvSpPr/>
          <p:nvPr/>
        </p:nvSpPr>
        <p:spPr>
          <a:xfrm>
            <a:off x="6547281" y="10168327"/>
            <a:ext cx="695960" cy="324485"/>
          </a:xfrm>
          <a:custGeom>
            <a:avLst/>
            <a:gdLst/>
            <a:ahLst/>
            <a:cxnLst/>
            <a:rect l="l" t="t" r="r" b="b"/>
            <a:pathLst>
              <a:path w="695959" h="324484">
                <a:moveTo>
                  <a:pt x="621182" y="0"/>
                </a:moveTo>
                <a:lnTo>
                  <a:pt x="74536" y="0"/>
                </a:lnTo>
                <a:lnTo>
                  <a:pt x="45525" y="5858"/>
                </a:lnTo>
                <a:lnTo>
                  <a:pt x="21832" y="21832"/>
                </a:lnTo>
                <a:lnTo>
                  <a:pt x="5858" y="45525"/>
                </a:lnTo>
                <a:lnTo>
                  <a:pt x="0" y="74536"/>
                </a:lnTo>
                <a:lnTo>
                  <a:pt x="0" y="249453"/>
                </a:lnTo>
                <a:lnTo>
                  <a:pt x="5858" y="278471"/>
                </a:lnTo>
                <a:lnTo>
                  <a:pt x="21832" y="302167"/>
                </a:lnTo>
                <a:lnTo>
                  <a:pt x="45525" y="318144"/>
                </a:lnTo>
                <a:lnTo>
                  <a:pt x="74536" y="324002"/>
                </a:lnTo>
                <a:lnTo>
                  <a:pt x="621182" y="324002"/>
                </a:lnTo>
                <a:lnTo>
                  <a:pt x="650198" y="318144"/>
                </a:lnTo>
                <a:lnTo>
                  <a:pt x="673890" y="302167"/>
                </a:lnTo>
                <a:lnTo>
                  <a:pt x="689862" y="278471"/>
                </a:lnTo>
                <a:lnTo>
                  <a:pt x="695718" y="249453"/>
                </a:lnTo>
                <a:lnTo>
                  <a:pt x="695718" y="74536"/>
                </a:lnTo>
                <a:lnTo>
                  <a:pt x="689862" y="45525"/>
                </a:lnTo>
                <a:lnTo>
                  <a:pt x="673890" y="21832"/>
                </a:lnTo>
                <a:lnTo>
                  <a:pt x="650198" y="5858"/>
                </a:lnTo>
                <a:lnTo>
                  <a:pt x="621182" y="0"/>
                </a:lnTo>
                <a:close/>
              </a:path>
            </a:pathLst>
          </a:custGeom>
          <a:solidFill>
            <a:srgbClr val="C01F21"/>
          </a:solidFill>
        </p:spPr>
        <p:txBody>
          <a:bodyPr wrap="square" lIns="0" tIns="0" rIns="0" bIns="0" rtlCol="0"/>
          <a:lstStyle/>
          <a:p>
            <a:endParaRPr/>
          </a:p>
        </p:txBody>
      </p:sp>
      <p:sp>
        <p:nvSpPr>
          <p:cNvPr id="14" name="object 14"/>
          <p:cNvSpPr txBox="1"/>
          <p:nvPr/>
        </p:nvSpPr>
        <p:spPr>
          <a:xfrm>
            <a:off x="6712978" y="10138536"/>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60" dirty="0">
                <a:solidFill>
                  <a:srgbClr val="FFFFFF"/>
                </a:solidFill>
                <a:latin typeface="Microsoft YaHei Light"/>
                <a:cs typeface="Microsoft YaHei Light"/>
              </a:rPr>
              <a:t>22</a:t>
            </a:r>
            <a:endParaRPr sz="2200">
              <a:latin typeface="Microsoft YaHei Light"/>
              <a:cs typeface="Microsoft YaHei Light"/>
            </a:endParaRPr>
          </a:p>
        </p:txBody>
      </p:sp>
      <p:sp>
        <p:nvSpPr>
          <p:cNvPr id="15" name="object 15"/>
          <p:cNvSpPr/>
          <p:nvPr/>
        </p:nvSpPr>
        <p:spPr>
          <a:xfrm>
            <a:off x="318071" y="1166977"/>
            <a:ext cx="2901950" cy="2849245"/>
          </a:xfrm>
          <a:custGeom>
            <a:avLst/>
            <a:gdLst/>
            <a:ahLst/>
            <a:cxnLst/>
            <a:rect l="l" t="t" r="r" b="b"/>
            <a:pathLst>
              <a:path w="2901950" h="2849245">
                <a:moveTo>
                  <a:pt x="2901683" y="2848724"/>
                </a:moveTo>
                <a:lnTo>
                  <a:pt x="0" y="2848724"/>
                </a:lnTo>
                <a:lnTo>
                  <a:pt x="0" y="0"/>
                </a:lnTo>
                <a:lnTo>
                  <a:pt x="2901683" y="0"/>
                </a:lnTo>
                <a:lnTo>
                  <a:pt x="2901683" y="2848724"/>
                </a:lnTo>
                <a:close/>
              </a:path>
            </a:pathLst>
          </a:custGeom>
          <a:ln w="6349">
            <a:solidFill>
              <a:srgbClr val="414142"/>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318058" y="4103382"/>
            <a:ext cx="2901683" cy="2848724"/>
          </a:xfrm>
          <a:prstGeom prst="rect">
            <a:avLst/>
          </a:prstGeom>
        </p:spPr>
      </p:pic>
      <p:pic>
        <p:nvPicPr>
          <p:cNvPr id="17" name="object 17"/>
          <p:cNvPicPr/>
          <p:nvPr/>
        </p:nvPicPr>
        <p:blipFill>
          <a:blip r:embed="rId4" cstate="print"/>
          <a:stretch>
            <a:fillRect/>
          </a:stretch>
        </p:blipFill>
        <p:spPr>
          <a:xfrm>
            <a:off x="318058" y="7076541"/>
            <a:ext cx="3939514" cy="2901708"/>
          </a:xfrm>
          <a:prstGeom prst="rect">
            <a:avLst/>
          </a:prstGeom>
        </p:spPr>
      </p:pic>
      <p:pic>
        <p:nvPicPr>
          <p:cNvPr id="18" name="object 18"/>
          <p:cNvPicPr/>
          <p:nvPr/>
        </p:nvPicPr>
        <p:blipFill>
          <a:blip r:embed="rId5" cstate="print"/>
          <a:stretch>
            <a:fillRect/>
          </a:stretch>
        </p:blipFill>
        <p:spPr>
          <a:xfrm>
            <a:off x="4328731" y="7076554"/>
            <a:ext cx="2901683" cy="1411439"/>
          </a:xfrm>
          <a:prstGeom prst="rect">
            <a:avLst/>
          </a:prstGeom>
        </p:spPr>
      </p:pic>
      <p:pic>
        <p:nvPicPr>
          <p:cNvPr id="19" name="object 19"/>
          <p:cNvPicPr/>
          <p:nvPr/>
        </p:nvPicPr>
        <p:blipFill>
          <a:blip r:embed="rId6" cstate="print"/>
          <a:stretch>
            <a:fillRect/>
          </a:stretch>
        </p:blipFill>
        <p:spPr>
          <a:xfrm>
            <a:off x="4328718" y="8566836"/>
            <a:ext cx="2901695" cy="1411414"/>
          </a:xfrm>
          <a:prstGeom prst="rect">
            <a:avLst/>
          </a:prstGeom>
        </p:spPr>
      </p:pic>
      <p:graphicFrame>
        <p:nvGraphicFramePr>
          <p:cNvPr id="20" name="object 20"/>
          <p:cNvGraphicFramePr>
            <a:graphicFrameLocks noGrp="1"/>
          </p:cNvGraphicFramePr>
          <p:nvPr/>
        </p:nvGraphicFramePr>
        <p:xfrm>
          <a:off x="3279749" y="1142797"/>
          <a:ext cx="3944620" cy="5798185"/>
        </p:xfrm>
        <a:graphic>
          <a:graphicData uri="http://schemas.openxmlformats.org/drawingml/2006/table">
            <a:tbl>
              <a:tblPr firstRow="1" bandRow="1">
                <a:tableStyleId>{2D5ABB26-0587-4C30-8999-92F81FD0307C}</a:tableStyleId>
              </a:tblPr>
              <a:tblGrid>
                <a:gridCol w="766445">
                  <a:extLst>
                    <a:ext uri="{9D8B030D-6E8A-4147-A177-3AD203B41FA5}">
                      <a16:colId xmlns:a16="http://schemas.microsoft.com/office/drawing/2014/main" val="20000"/>
                    </a:ext>
                  </a:extLst>
                </a:gridCol>
                <a:gridCol w="1205865">
                  <a:extLst>
                    <a:ext uri="{9D8B030D-6E8A-4147-A177-3AD203B41FA5}">
                      <a16:colId xmlns:a16="http://schemas.microsoft.com/office/drawing/2014/main" val="20001"/>
                    </a:ext>
                  </a:extLst>
                </a:gridCol>
                <a:gridCol w="75311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09880">
                <a:tc gridSpan="4">
                  <a:txBody>
                    <a:bodyPr/>
                    <a:lstStyle/>
                    <a:p>
                      <a:pPr marL="23495" algn="ctr">
                        <a:lnSpc>
                          <a:spcPct val="100000"/>
                        </a:lnSpc>
                        <a:spcBef>
                          <a:spcPts val="190"/>
                        </a:spcBef>
                      </a:pPr>
                      <a:r>
                        <a:rPr sz="1550" b="1" dirty="0">
                          <a:solidFill>
                            <a:srgbClr val="221714"/>
                          </a:solidFill>
                          <a:latin typeface="Microsoft YaHei"/>
                          <a:cs typeface="Microsoft YaHei"/>
                        </a:rPr>
                        <a:t>Round</a:t>
                      </a:r>
                      <a:r>
                        <a:rPr sz="1550" b="1" spc="-60" dirty="0">
                          <a:solidFill>
                            <a:srgbClr val="221714"/>
                          </a:solidFill>
                          <a:latin typeface="Microsoft YaHei"/>
                          <a:cs typeface="Microsoft YaHei"/>
                        </a:rPr>
                        <a:t> </a:t>
                      </a:r>
                      <a:r>
                        <a:rPr sz="1550" b="1" spc="-25" dirty="0">
                          <a:solidFill>
                            <a:srgbClr val="221714"/>
                          </a:solidFill>
                          <a:latin typeface="Microsoft YaHei"/>
                          <a:cs typeface="Microsoft YaHei"/>
                        </a:rPr>
                        <a:t>Bar</a:t>
                      </a:r>
                      <a:endParaRPr sz="1550">
                        <a:latin typeface="Microsoft YaHei"/>
                        <a:cs typeface="Microsoft YaHei"/>
                      </a:endParaRPr>
                    </a:p>
                  </a:txBody>
                  <a:tcPr marL="0" marR="0" marT="241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5745">
                <a:tc>
                  <a:txBody>
                    <a:bodyPr/>
                    <a:lstStyle/>
                    <a:p>
                      <a:pPr algn="ctr">
                        <a:lnSpc>
                          <a:spcPct val="100000"/>
                        </a:lnSpc>
                        <a:spcBef>
                          <a:spcPts val="525"/>
                        </a:spcBef>
                      </a:pPr>
                      <a:r>
                        <a:rPr sz="800" b="1" spc="-10" dirty="0">
                          <a:solidFill>
                            <a:srgbClr val="221714"/>
                          </a:solidFill>
                          <a:latin typeface="Microsoft YaHei"/>
                          <a:cs typeface="Microsoft YaHei"/>
                        </a:rPr>
                        <a:t>Diameter(mm)</a:t>
                      </a:r>
                      <a:endParaRPr sz="800">
                        <a:latin typeface="Microsoft YaHei"/>
                        <a:cs typeface="Microsoft YaHei"/>
                      </a:endParaRPr>
                    </a:p>
                  </a:txBody>
                  <a:tcPr marL="0" marR="0" marT="666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7620" algn="ctr">
                        <a:lnSpc>
                          <a:spcPct val="100000"/>
                        </a:lnSpc>
                        <a:spcBef>
                          <a:spcPts val="520"/>
                        </a:spcBef>
                      </a:pPr>
                      <a:r>
                        <a:rPr sz="800" b="1" spc="-60" dirty="0">
                          <a:solidFill>
                            <a:srgbClr val="221714"/>
                          </a:solidFill>
                          <a:latin typeface="Microsoft YaHei"/>
                          <a:cs typeface="Microsoft YaHei"/>
                        </a:rPr>
                        <a:t>Theoretical</a:t>
                      </a:r>
                      <a:r>
                        <a:rPr sz="800" b="1" spc="-35" dirty="0">
                          <a:solidFill>
                            <a:srgbClr val="221714"/>
                          </a:solidFill>
                          <a:latin typeface="Microsoft YaHei"/>
                          <a:cs typeface="Microsoft YaHei"/>
                        </a:rPr>
                        <a:t> </a:t>
                      </a:r>
                      <a:r>
                        <a:rPr sz="800" b="1" spc="-25" dirty="0">
                          <a:solidFill>
                            <a:srgbClr val="221714"/>
                          </a:solidFill>
                          <a:latin typeface="Microsoft YaHei"/>
                          <a:cs typeface="Microsoft YaHei"/>
                        </a:rPr>
                        <a:t>weight(kg/m)</a:t>
                      </a:r>
                      <a:endParaRPr sz="800">
                        <a:latin typeface="Microsoft YaHei"/>
                        <a:cs typeface="Microsoft YaHei"/>
                      </a:endParaRPr>
                    </a:p>
                  </a:txBody>
                  <a:tcPr marL="0" marR="0" marT="660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520"/>
                        </a:spcBef>
                      </a:pPr>
                      <a:r>
                        <a:rPr sz="800" b="1" spc="-10" dirty="0">
                          <a:solidFill>
                            <a:srgbClr val="221714"/>
                          </a:solidFill>
                          <a:latin typeface="Microsoft YaHei"/>
                          <a:cs typeface="Microsoft YaHei"/>
                        </a:rPr>
                        <a:t>Diameter(mm)</a:t>
                      </a:r>
                      <a:endParaRPr sz="800">
                        <a:latin typeface="Microsoft YaHei"/>
                        <a:cs typeface="Microsoft YaHei"/>
                      </a:endParaRPr>
                    </a:p>
                  </a:txBody>
                  <a:tcPr marL="0" marR="0" marT="660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520"/>
                        </a:spcBef>
                      </a:pPr>
                      <a:r>
                        <a:rPr sz="800" b="1" spc="-60" dirty="0">
                          <a:solidFill>
                            <a:srgbClr val="221714"/>
                          </a:solidFill>
                          <a:latin typeface="Microsoft YaHei"/>
                          <a:cs typeface="Microsoft YaHei"/>
                        </a:rPr>
                        <a:t>Theoretical</a:t>
                      </a:r>
                      <a:r>
                        <a:rPr sz="800" b="1" spc="-35" dirty="0">
                          <a:solidFill>
                            <a:srgbClr val="221714"/>
                          </a:solidFill>
                          <a:latin typeface="Microsoft YaHei"/>
                          <a:cs typeface="Microsoft YaHei"/>
                        </a:rPr>
                        <a:t> </a:t>
                      </a:r>
                      <a:r>
                        <a:rPr sz="800" b="1" spc="-10" dirty="0">
                          <a:solidFill>
                            <a:srgbClr val="221714"/>
                          </a:solidFill>
                          <a:latin typeface="Microsoft YaHei"/>
                          <a:cs typeface="Microsoft YaHei"/>
                        </a:rPr>
                        <a:t>weight(kg/m)</a:t>
                      </a:r>
                      <a:endParaRPr sz="800">
                        <a:latin typeface="Microsoft YaHei"/>
                        <a:cs typeface="Microsoft YaHei"/>
                      </a:endParaRPr>
                    </a:p>
                  </a:txBody>
                  <a:tcPr marL="0" marR="0" marT="660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1"/>
                  </a:ext>
                </a:extLst>
              </a:tr>
              <a:tr h="160655">
                <a:tc>
                  <a:txBody>
                    <a:bodyPr/>
                    <a:lstStyle/>
                    <a:p>
                      <a:pPr algn="ctr">
                        <a:lnSpc>
                          <a:spcPct val="100000"/>
                        </a:lnSpc>
                        <a:spcBef>
                          <a:spcPts val="180"/>
                        </a:spcBef>
                      </a:pPr>
                      <a:r>
                        <a:rPr sz="800" b="1" spc="-25" dirty="0">
                          <a:solidFill>
                            <a:srgbClr val="221714"/>
                          </a:solidFill>
                          <a:latin typeface="Microsoft YaHei"/>
                          <a:cs typeface="Microsoft YaHei"/>
                        </a:rPr>
                        <a:t>5.5</a:t>
                      </a:r>
                      <a:endParaRPr sz="800">
                        <a:latin typeface="Microsoft YaHei"/>
                        <a:cs typeface="Microsoft YaHei"/>
                      </a:endParaRPr>
                    </a:p>
                  </a:txBody>
                  <a:tcPr marL="0" marR="0" marT="228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180"/>
                        </a:spcBef>
                      </a:pPr>
                      <a:r>
                        <a:rPr sz="800" b="1" spc="-10" dirty="0">
                          <a:solidFill>
                            <a:srgbClr val="221714"/>
                          </a:solidFill>
                          <a:latin typeface="Microsoft YaHei"/>
                          <a:cs typeface="Microsoft YaHei"/>
                        </a:rPr>
                        <a:t>0.186</a:t>
                      </a:r>
                      <a:endParaRPr sz="800">
                        <a:latin typeface="Microsoft YaHei"/>
                        <a:cs typeface="Microsoft YaHei"/>
                      </a:endParaRPr>
                    </a:p>
                  </a:txBody>
                  <a:tcPr marL="0" marR="0" marT="228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75"/>
                        </a:spcBef>
                      </a:pPr>
                      <a:r>
                        <a:rPr sz="800" b="1" spc="-25" dirty="0">
                          <a:solidFill>
                            <a:srgbClr val="221714"/>
                          </a:solidFill>
                          <a:latin typeface="Microsoft YaHei"/>
                          <a:cs typeface="Microsoft YaHei"/>
                        </a:rPr>
                        <a:t>13</a:t>
                      </a:r>
                      <a:endParaRPr sz="800">
                        <a:latin typeface="Microsoft YaHei"/>
                        <a:cs typeface="Microsoft YaHei"/>
                      </a:endParaRPr>
                    </a:p>
                  </a:txBody>
                  <a:tcPr marL="0" marR="0" marT="222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75"/>
                        </a:spcBef>
                      </a:pPr>
                      <a:r>
                        <a:rPr sz="800" b="1" spc="-20" dirty="0">
                          <a:solidFill>
                            <a:srgbClr val="221714"/>
                          </a:solidFill>
                          <a:latin typeface="Microsoft YaHei"/>
                          <a:cs typeface="Microsoft YaHei"/>
                        </a:rPr>
                        <a:t>1.04</a:t>
                      </a:r>
                      <a:endParaRPr sz="800">
                        <a:latin typeface="Microsoft YaHei"/>
                        <a:cs typeface="Microsoft YaHei"/>
                      </a:endParaRPr>
                    </a:p>
                  </a:txBody>
                  <a:tcPr marL="0" marR="0" marT="222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2"/>
                  </a:ext>
                </a:extLst>
              </a:tr>
              <a:tr h="156210">
                <a:tc>
                  <a:txBody>
                    <a:bodyPr/>
                    <a:lstStyle/>
                    <a:p>
                      <a:pPr algn="ctr">
                        <a:lnSpc>
                          <a:spcPct val="100000"/>
                        </a:lnSpc>
                        <a:spcBef>
                          <a:spcPts val="110"/>
                        </a:spcBef>
                      </a:pPr>
                      <a:r>
                        <a:rPr sz="800" b="1" spc="-50" dirty="0">
                          <a:solidFill>
                            <a:srgbClr val="221714"/>
                          </a:solidFill>
                          <a:latin typeface="Microsoft YaHei"/>
                          <a:cs typeface="Microsoft YaHei"/>
                        </a:rPr>
                        <a:t>6</a:t>
                      </a:r>
                      <a:endParaRPr sz="800">
                        <a:latin typeface="Microsoft YaHei"/>
                        <a:cs typeface="Microsoft YaHei"/>
                      </a:endParaRPr>
                    </a:p>
                  </a:txBody>
                  <a:tcPr marL="0" marR="0" marT="1397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110"/>
                        </a:spcBef>
                      </a:pPr>
                      <a:r>
                        <a:rPr sz="800" b="1" spc="-10" dirty="0">
                          <a:solidFill>
                            <a:srgbClr val="221714"/>
                          </a:solidFill>
                          <a:latin typeface="Microsoft YaHei"/>
                          <a:cs typeface="Microsoft YaHei"/>
                        </a:rPr>
                        <a:t>0.222</a:t>
                      </a:r>
                      <a:endParaRPr sz="800">
                        <a:latin typeface="Microsoft YaHei"/>
                        <a:cs typeface="Microsoft YaHei"/>
                      </a:endParaRPr>
                    </a:p>
                  </a:txBody>
                  <a:tcPr marL="0" marR="0" marT="1397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10"/>
                        </a:spcBef>
                      </a:pPr>
                      <a:r>
                        <a:rPr sz="800" b="1" spc="-25" dirty="0">
                          <a:solidFill>
                            <a:srgbClr val="221714"/>
                          </a:solidFill>
                          <a:latin typeface="Microsoft YaHei"/>
                          <a:cs typeface="Microsoft YaHei"/>
                        </a:rPr>
                        <a:t>14</a:t>
                      </a:r>
                      <a:endParaRPr sz="800">
                        <a:latin typeface="Microsoft YaHei"/>
                        <a:cs typeface="Microsoft YaHei"/>
                      </a:endParaRPr>
                    </a:p>
                  </a:txBody>
                  <a:tcPr marL="0" marR="0" marT="1397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05"/>
                        </a:spcBef>
                      </a:pPr>
                      <a:r>
                        <a:rPr sz="800" b="1" spc="-20" dirty="0">
                          <a:solidFill>
                            <a:srgbClr val="221714"/>
                          </a:solidFill>
                          <a:latin typeface="Microsoft YaHei"/>
                          <a:cs typeface="Microsoft YaHei"/>
                        </a:rPr>
                        <a:t>1.21</a:t>
                      </a:r>
                      <a:endParaRPr sz="800">
                        <a:latin typeface="Microsoft YaHei"/>
                        <a:cs typeface="Microsoft YaHei"/>
                      </a:endParaRPr>
                    </a:p>
                  </a:txBody>
                  <a:tcPr marL="0" marR="0" marT="133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3"/>
                  </a:ext>
                </a:extLst>
              </a:tr>
              <a:tr h="149225">
                <a:tc>
                  <a:txBody>
                    <a:bodyPr/>
                    <a:lstStyle/>
                    <a:p>
                      <a:pPr algn="ctr">
                        <a:lnSpc>
                          <a:spcPct val="100000"/>
                        </a:lnSpc>
                        <a:spcBef>
                          <a:spcPts val="75"/>
                        </a:spcBef>
                      </a:pPr>
                      <a:r>
                        <a:rPr sz="800" b="1" spc="-25" dirty="0">
                          <a:solidFill>
                            <a:srgbClr val="221714"/>
                          </a:solidFill>
                          <a:latin typeface="Microsoft YaHei"/>
                          <a:cs typeface="Microsoft YaHei"/>
                        </a:rPr>
                        <a:t>6.5</a:t>
                      </a:r>
                      <a:endParaRPr sz="800">
                        <a:latin typeface="Microsoft YaHei"/>
                        <a:cs typeface="Microsoft YaHei"/>
                      </a:endParaRPr>
                    </a:p>
                  </a:txBody>
                  <a:tcPr marL="0" marR="0" marT="95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75"/>
                        </a:spcBef>
                      </a:pPr>
                      <a:r>
                        <a:rPr sz="800" b="1" spc="-20" dirty="0">
                          <a:solidFill>
                            <a:srgbClr val="221714"/>
                          </a:solidFill>
                          <a:latin typeface="Microsoft YaHei"/>
                          <a:cs typeface="Microsoft YaHei"/>
                        </a:rPr>
                        <a:t>0.26</a:t>
                      </a:r>
                      <a:endParaRPr sz="800">
                        <a:latin typeface="Microsoft YaHei"/>
                        <a:cs typeface="Microsoft YaHei"/>
                      </a:endParaRPr>
                    </a:p>
                  </a:txBody>
                  <a:tcPr marL="0" marR="0" marT="95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70"/>
                        </a:spcBef>
                      </a:pPr>
                      <a:r>
                        <a:rPr sz="800" b="1" spc="-25" dirty="0">
                          <a:solidFill>
                            <a:srgbClr val="221714"/>
                          </a:solidFill>
                          <a:latin typeface="Microsoft YaHei"/>
                          <a:cs typeface="Microsoft YaHei"/>
                        </a:rPr>
                        <a:t>15</a:t>
                      </a:r>
                      <a:endParaRPr sz="8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70"/>
                        </a:spcBef>
                      </a:pPr>
                      <a:r>
                        <a:rPr sz="800" b="1" spc="-20" dirty="0">
                          <a:solidFill>
                            <a:srgbClr val="221714"/>
                          </a:solidFill>
                          <a:latin typeface="Microsoft YaHei"/>
                          <a:cs typeface="Microsoft YaHei"/>
                        </a:rPr>
                        <a:t>1.39</a:t>
                      </a:r>
                      <a:endParaRPr sz="8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4"/>
                  </a:ext>
                </a:extLst>
              </a:tr>
              <a:tr h="149225">
                <a:tc>
                  <a:txBody>
                    <a:bodyPr/>
                    <a:lstStyle/>
                    <a:p>
                      <a:pPr algn="ctr">
                        <a:lnSpc>
                          <a:spcPts val="919"/>
                        </a:lnSpc>
                        <a:spcBef>
                          <a:spcPts val="155"/>
                        </a:spcBef>
                      </a:pPr>
                      <a:r>
                        <a:rPr sz="800" b="1" spc="-50" dirty="0">
                          <a:solidFill>
                            <a:srgbClr val="221714"/>
                          </a:solidFill>
                          <a:latin typeface="Microsoft YaHei"/>
                          <a:cs typeface="Microsoft YaHei"/>
                        </a:rPr>
                        <a:t>7</a:t>
                      </a:r>
                      <a:endParaRPr sz="800">
                        <a:latin typeface="Microsoft YaHei"/>
                        <a:cs typeface="Microsoft YaHei"/>
                      </a:endParaRPr>
                    </a:p>
                  </a:txBody>
                  <a:tcPr marL="0" marR="0" marT="196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19"/>
                        </a:lnSpc>
                        <a:spcBef>
                          <a:spcPts val="155"/>
                        </a:spcBef>
                      </a:pPr>
                      <a:r>
                        <a:rPr sz="800" b="1" spc="-10" dirty="0">
                          <a:solidFill>
                            <a:srgbClr val="221714"/>
                          </a:solidFill>
                          <a:latin typeface="Microsoft YaHei"/>
                          <a:cs typeface="Microsoft YaHei"/>
                        </a:rPr>
                        <a:t>0.302</a:t>
                      </a:r>
                      <a:endParaRPr sz="800">
                        <a:latin typeface="Microsoft YaHei"/>
                        <a:cs typeface="Microsoft YaHei"/>
                      </a:endParaRPr>
                    </a:p>
                  </a:txBody>
                  <a:tcPr marL="0" marR="0" marT="196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19"/>
                        </a:lnSpc>
                        <a:spcBef>
                          <a:spcPts val="155"/>
                        </a:spcBef>
                      </a:pPr>
                      <a:r>
                        <a:rPr sz="800" b="1" spc="-25" dirty="0">
                          <a:solidFill>
                            <a:srgbClr val="221714"/>
                          </a:solidFill>
                          <a:latin typeface="Microsoft YaHei"/>
                          <a:cs typeface="Microsoft YaHei"/>
                        </a:rPr>
                        <a:t>16</a:t>
                      </a:r>
                      <a:endParaRPr sz="800">
                        <a:latin typeface="Microsoft YaHei"/>
                        <a:cs typeface="Microsoft YaHei"/>
                      </a:endParaRPr>
                    </a:p>
                  </a:txBody>
                  <a:tcPr marL="0" marR="0" marT="196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19"/>
                        </a:lnSpc>
                        <a:spcBef>
                          <a:spcPts val="155"/>
                        </a:spcBef>
                      </a:pPr>
                      <a:r>
                        <a:rPr sz="800" b="1" spc="-20" dirty="0">
                          <a:solidFill>
                            <a:srgbClr val="221714"/>
                          </a:solidFill>
                          <a:latin typeface="Microsoft YaHei"/>
                          <a:cs typeface="Microsoft YaHei"/>
                        </a:rPr>
                        <a:t>1.58</a:t>
                      </a:r>
                      <a:endParaRPr sz="800">
                        <a:latin typeface="Microsoft YaHei"/>
                        <a:cs typeface="Microsoft YaHei"/>
                      </a:endParaRPr>
                    </a:p>
                  </a:txBody>
                  <a:tcPr marL="0" marR="0" marT="196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5"/>
                  </a:ext>
                </a:extLst>
              </a:tr>
              <a:tr h="149225">
                <a:tc>
                  <a:txBody>
                    <a:bodyPr/>
                    <a:lstStyle/>
                    <a:p>
                      <a:pPr algn="ctr">
                        <a:lnSpc>
                          <a:spcPts val="955"/>
                        </a:lnSpc>
                        <a:spcBef>
                          <a:spcPts val="120"/>
                        </a:spcBef>
                      </a:pPr>
                      <a:r>
                        <a:rPr sz="800" b="1" spc="-50" dirty="0">
                          <a:solidFill>
                            <a:srgbClr val="221714"/>
                          </a:solidFill>
                          <a:latin typeface="Microsoft YaHei"/>
                          <a:cs typeface="Microsoft YaHei"/>
                        </a:rPr>
                        <a:t>8</a:t>
                      </a:r>
                      <a:endParaRPr sz="800">
                        <a:latin typeface="Microsoft YaHei"/>
                        <a:cs typeface="Microsoft YaHei"/>
                      </a:endParaRPr>
                    </a:p>
                  </a:txBody>
                  <a:tcPr marL="0" marR="0" marT="152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55"/>
                        </a:lnSpc>
                        <a:spcBef>
                          <a:spcPts val="120"/>
                        </a:spcBef>
                      </a:pPr>
                      <a:r>
                        <a:rPr sz="800" b="1" spc="-10" dirty="0">
                          <a:solidFill>
                            <a:srgbClr val="221714"/>
                          </a:solidFill>
                          <a:latin typeface="Microsoft YaHei"/>
                          <a:cs typeface="Microsoft YaHei"/>
                        </a:rPr>
                        <a:t>0.395</a:t>
                      </a:r>
                      <a:endParaRPr sz="800">
                        <a:latin typeface="Microsoft YaHei"/>
                        <a:cs typeface="Microsoft YaHei"/>
                      </a:endParaRPr>
                    </a:p>
                  </a:txBody>
                  <a:tcPr marL="0" marR="0" marT="152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55"/>
                        </a:lnSpc>
                        <a:spcBef>
                          <a:spcPts val="120"/>
                        </a:spcBef>
                      </a:pPr>
                      <a:r>
                        <a:rPr sz="800" b="1" spc="-25" dirty="0">
                          <a:solidFill>
                            <a:srgbClr val="221714"/>
                          </a:solidFill>
                          <a:latin typeface="Microsoft YaHei"/>
                          <a:cs typeface="Microsoft YaHei"/>
                        </a:rPr>
                        <a:t>17</a:t>
                      </a:r>
                      <a:endParaRPr sz="800">
                        <a:latin typeface="Microsoft YaHei"/>
                        <a:cs typeface="Microsoft YaHei"/>
                      </a:endParaRPr>
                    </a:p>
                  </a:txBody>
                  <a:tcPr marL="0" marR="0" marT="152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55"/>
                        </a:lnSpc>
                        <a:spcBef>
                          <a:spcPts val="114"/>
                        </a:spcBef>
                      </a:pPr>
                      <a:r>
                        <a:rPr sz="800" b="1" spc="-20" dirty="0">
                          <a:solidFill>
                            <a:srgbClr val="221714"/>
                          </a:solidFill>
                          <a:latin typeface="Microsoft YaHei"/>
                          <a:cs typeface="Microsoft YaHei"/>
                        </a:rPr>
                        <a:t>1.78</a:t>
                      </a:r>
                      <a:endParaRPr sz="800">
                        <a:latin typeface="Microsoft YaHei"/>
                        <a:cs typeface="Microsoft YaHei"/>
                      </a:endParaRPr>
                    </a:p>
                  </a:txBody>
                  <a:tcPr marL="0" marR="0" marT="1460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6"/>
                  </a:ext>
                </a:extLst>
              </a:tr>
              <a:tr h="149225">
                <a:tc>
                  <a:txBody>
                    <a:bodyPr/>
                    <a:lstStyle/>
                    <a:p>
                      <a:pPr algn="ctr">
                        <a:lnSpc>
                          <a:spcPct val="100000"/>
                        </a:lnSpc>
                        <a:spcBef>
                          <a:spcPts val="85"/>
                        </a:spcBef>
                      </a:pPr>
                      <a:r>
                        <a:rPr sz="800" b="1" spc="-50" dirty="0">
                          <a:solidFill>
                            <a:srgbClr val="221714"/>
                          </a:solidFill>
                          <a:latin typeface="Microsoft YaHei"/>
                          <a:cs typeface="Microsoft YaHei"/>
                        </a:rPr>
                        <a:t>9</a:t>
                      </a:r>
                      <a:endParaRPr sz="800">
                        <a:latin typeface="Microsoft YaHei"/>
                        <a:cs typeface="Microsoft YaHei"/>
                      </a:endParaRPr>
                    </a:p>
                  </a:txBody>
                  <a:tcPr marL="0" marR="0" marT="1079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85"/>
                        </a:spcBef>
                      </a:pPr>
                      <a:r>
                        <a:rPr sz="800" b="1" spc="-10" dirty="0">
                          <a:solidFill>
                            <a:srgbClr val="221714"/>
                          </a:solidFill>
                          <a:latin typeface="Microsoft YaHei"/>
                          <a:cs typeface="Microsoft YaHei"/>
                        </a:rPr>
                        <a:t>0.499</a:t>
                      </a:r>
                      <a:endParaRPr sz="800">
                        <a:latin typeface="Microsoft YaHei"/>
                        <a:cs typeface="Microsoft YaHei"/>
                      </a:endParaRPr>
                    </a:p>
                  </a:txBody>
                  <a:tcPr marL="0" marR="0" marT="1079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80"/>
                        </a:spcBef>
                      </a:pPr>
                      <a:r>
                        <a:rPr sz="800" b="1" spc="-25" dirty="0">
                          <a:solidFill>
                            <a:srgbClr val="221714"/>
                          </a:solidFill>
                          <a:latin typeface="Microsoft YaHei"/>
                          <a:cs typeface="Microsoft YaHei"/>
                        </a:rPr>
                        <a:t>18</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80"/>
                        </a:spcBef>
                      </a:pPr>
                      <a:r>
                        <a:rPr sz="800" b="1" spc="-50" dirty="0">
                          <a:solidFill>
                            <a:srgbClr val="221714"/>
                          </a:solidFill>
                          <a:latin typeface="Microsoft YaHei"/>
                          <a:cs typeface="Microsoft YaHei"/>
                        </a:rPr>
                        <a:t>2</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7"/>
                  </a:ext>
                </a:extLst>
              </a:tr>
              <a:tr h="149225">
                <a:tc>
                  <a:txBody>
                    <a:bodyPr/>
                    <a:lstStyle/>
                    <a:p>
                      <a:pPr algn="ctr">
                        <a:lnSpc>
                          <a:spcPct val="100000"/>
                        </a:lnSpc>
                        <a:spcBef>
                          <a:spcPts val="105"/>
                        </a:spcBef>
                      </a:pPr>
                      <a:r>
                        <a:rPr sz="800" b="1" spc="-25" dirty="0">
                          <a:solidFill>
                            <a:srgbClr val="221714"/>
                          </a:solidFill>
                          <a:latin typeface="Microsoft YaHei"/>
                          <a:cs typeface="Microsoft YaHei"/>
                        </a:rPr>
                        <a:t>10</a:t>
                      </a:r>
                      <a:endParaRPr sz="800">
                        <a:latin typeface="Microsoft YaHei"/>
                        <a:cs typeface="Microsoft YaHei"/>
                      </a:endParaRPr>
                    </a:p>
                  </a:txBody>
                  <a:tcPr marL="0" marR="0" marT="133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105"/>
                        </a:spcBef>
                      </a:pPr>
                      <a:r>
                        <a:rPr sz="800" b="1" spc="-10" dirty="0">
                          <a:solidFill>
                            <a:srgbClr val="221714"/>
                          </a:solidFill>
                          <a:latin typeface="Microsoft YaHei"/>
                          <a:cs typeface="Microsoft YaHei"/>
                        </a:rPr>
                        <a:t>0.617</a:t>
                      </a:r>
                      <a:endParaRPr sz="800">
                        <a:latin typeface="Microsoft YaHei"/>
                        <a:cs typeface="Microsoft YaHei"/>
                      </a:endParaRPr>
                    </a:p>
                  </a:txBody>
                  <a:tcPr marL="0" marR="0" marT="133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05"/>
                        </a:spcBef>
                      </a:pPr>
                      <a:r>
                        <a:rPr sz="800" b="1" spc="-25" dirty="0">
                          <a:solidFill>
                            <a:srgbClr val="221714"/>
                          </a:solidFill>
                          <a:latin typeface="Microsoft YaHei"/>
                          <a:cs typeface="Microsoft YaHei"/>
                        </a:rPr>
                        <a:t>19</a:t>
                      </a:r>
                      <a:endParaRPr sz="800">
                        <a:latin typeface="Microsoft YaHei"/>
                        <a:cs typeface="Microsoft YaHei"/>
                      </a:endParaRPr>
                    </a:p>
                  </a:txBody>
                  <a:tcPr marL="0" marR="0" marT="133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05"/>
                        </a:spcBef>
                      </a:pPr>
                      <a:r>
                        <a:rPr sz="800" b="1" spc="-20" dirty="0">
                          <a:solidFill>
                            <a:srgbClr val="221714"/>
                          </a:solidFill>
                          <a:latin typeface="Microsoft YaHei"/>
                          <a:cs typeface="Microsoft YaHei"/>
                        </a:rPr>
                        <a:t>2.23</a:t>
                      </a:r>
                      <a:endParaRPr sz="800">
                        <a:latin typeface="Microsoft YaHei"/>
                        <a:cs typeface="Microsoft YaHei"/>
                      </a:endParaRPr>
                    </a:p>
                  </a:txBody>
                  <a:tcPr marL="0" marR="0" marT="133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8"/>
                  </a:ext>
                </a:extLst>
              </a:tr>
              <a:tr h="149225">
                <a:tc>
                  <a:txBody>
                    <a:bodyPr/>
                    <a:lstStyle/>
                    <a:p>
                      <a:pPr algn="ctr">
                        <a:lnSpc>
                          <a:spcPts val="944"/>
                        </a:lnSpc>
                        <a:spcBef>
                          <a:spcPts val="130"/>
                        </a:spcBef>
                      </a:pPr>
                      <a:r>
                        <a:rPr sz="800" b="1" spc="-25" dirty="0">
                          <a:solidFill>
                            <a:srgbClr val="221714"/>
                          </a:solidFill>
                          <a:latin typeface="Microsoft YaHei"/>
                          <a:cs typeface="Microsoft YaHei"/>
                        </a:rPr>
                        <a:t>11</a:t>
                      </a:r>
                      <a:endParaRPr sz="800">
                        <a:latin typeface="Microsoft YaHei"/>
                        <a:cs typeface="Microsoft YaHei"/>
                      </a:endParaRPr>
                    </a:p>
                  </a:txBody>
                  <a:tcPr marL="0" marR="0" marT="1651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44"/>
                        </a:lnSpc>
                        <a:spcBef>
                          <a:spcPts val="130"/>
                        </a:spcBef>
                      </a:pPr>
                      <a:r>
                        <a:rPr sz="800" b="1" spc="-10" dirty="0">
                          <a:solidFill>
                            <a:srgbClr val="221714"/>
                          </a:solidFill>
                          <a:latin typeface="Microsoft YaHei"/>
                          <a:cs typeface="Microsoft YaHei"/>
                        </a:rPr>
                        <a:t>0.746</a:t>
                      </a:r>
                      <a:endParaRPr sz="800">
                        <a:latin typeface="Microsoft YaHei"/>
                        <a:cs typeface="Microsoft YaHei"/>
                      </a:endParaRPr>
                    </a:p>
                  </a:txBody>
                  <a:tcPr marL="0" marR="0" marT="1651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44"/>
                        </a:lnSpc>
                        <a:spcBef>
                          <a:spcPts val="130"/>
                        </a:spcBef>
                      </a:pPr>
                      <a:r>
                        <a:rPr sz="800" b="1" spc="-25" dirty="0">
                          <a:solidFill>
                            <a:srgbClr val="221714"/>
                          </a:solidFill>
                          <a:latin typeface="Microsoft YaHei"/>
                          <a:cs typeface="Microsoft YaHei"/>
                        </a:rPr>
                        <a:t>20</a:t>
                      </a:r>
                      <a:endParaRPr sz="800">
                        <a:latin typeface="Microsoft YaHei"/>
                        <a:cs typeface="Microsoft YaHei"/>
                      </a:endParaRPr>
                    </a:p>
                  </a:txBody>
                  <a:tcPr marL="0" marR="0" marT="1651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44"/>
                        </a:lnSpc>
                        <a:spcBef>
                          <a:spcPts val="130"/>
                        </a:spcBef>
                      </a:pPr>
                      <a:r>
                        <a:rPr sz="800" b="1" spc="-20" dirty="0">
                          <a:solidFill>
                            <a:srgbClr val="221714"/>
                          </a:solidFill>
                          <a:latin typeface="Microsoft YaHei"/>
                          <a:cs typeface="Microsoft YaHei"/>
                        </a:rPr>
                        <a:t>2.47</a:t>
                      </a:r>
                      <a:endParaRPr sz="800">
                        <a:latin typeface="Microsoft YaHei"/>
                        <a:cs typeface="Microsoft YaHei"/>
                      </a:endParaRPr>
                    </a:p>
                  </a:txBody>
                  <a:tcPr marL="0" marR="0" marT="1651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9"/>
                  </a:ext>
                </a:extLst>
              </a:tr>
              <a:tr h="141605">
                <a:tc>
                  <a:txBody>
                    <a:bodyPr/>
                    <a:lstStyle/>
                    <a:p>
                      <a:pPr algn="ctr">
                        <a:lnSpc>
                          <a:spcPts val="860"/>
                        </a:lnSpc>
                        <a:spcBef>
                          <a:spcPts val="155"/>
                        </a:spcBef>
                      </a:pPr>
                      <a:r>
                        <a:rPr sz="800" b="1" spc="-25" dirty="0">
                          <a:solidFill>
                            <a:srgbClr val="221714"/>
                          </a:solidFill>
                          <a:latin typeface="Microsoft YaHei"/>
                          <a:cs typeface="Microsoft YaHei"/>
                        </a:rPr>
                        <a:t>12</a:t>
                      </a:r>
                      <a:endParaRPr sz="800">
                        <a:latin typeface="Microsoft YaHei"/>
                        <a:cs typeface="Microsoft YaHei"/>
                      </a:endParaRPr>
                    </a:p>
                  </a:txBody>
                  <a:tcPr marL="0" marR="0" marT="196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865"/>
                        </a:lnSpc>
                        <a:spcBef>
                          <a:spcPts val="155"/>
                        </a:spcBef>
                      </a:pPr>
                      <a:r>
                        <a:rPr sz="800" b="1" spc="-10" dirty="0">
                          <a:solidFill>
                            <a:srgbClr val="221714"/>
                          </a:solidFill>
                          <a:latin typeface="Microsoft YaHei"/>
                          <a:cs typeface="Microsoft YaHei"/>
                        </a:rPr>
                        <a:t>0.888</a:t>
                      </a:r>
                      <a:endParaRPr sz="800">
                        <a:latin typeface="Microsoft YaHei"/>
                        <a:cs typeface="Microsoft YaHei"/>
                      </a:endParaRPr>
                    </a:p>
                  </a:txBody>
                  <a:tcPr marL="0" marR="0" marT="196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865"/>
                        </a:lnSpc>
                        <a:spcBef>
                          <a:spcPts val="150"/>
                        </a:spcBef>
                      </a:pPr>
                      <a:r>
                        <a:rPr sz="800" b="1" spc="-25" dirty="0">
                          <a:solidFill>
                            <a:srgbClr val="221714"/>
                          </a:solidFill>
                          <a:latin typeface="Microsoft YaHei"/>
                          <a:cs typeface="Microsoft YaHei"/>
                        </a:rPr>
                        <a:t>21</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865"/>
                        </a:lnSpc>
                        <a:spcBef>
                          <a:spcPts val="150"/>
                        </a:spcBef>
                      </a:pPr>
                      <a:r>
                        <a:rPr sz="800" b="1" spc="-20" dirty="0">
                          <a:solidFill>
                            <a:srgbClr val="221714"/>
                          </a:solidFill>
                          <a:latin typeface="Microsoft YaHei"/>
                          <a:cs typeface="Microsoft YaHei"/>
                        </a:rPr>
                        <a:t>2.72</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0"/>
                  </a:ext>
                </a:extLst>
              </a:tr>
              <a:tr h="156210">
                <a:tc>
                  <a:txBody>
                    <a:bodyPr/>
                    <a:lstStyle/>
                    <a:p>
                      <a:pPr algn="ctr">
                        <a:lnSpc>
                          <a:spcPts val="955"/>
                        </a:lnSpc>
                        <a:spcBef>
                          <a:spcPts val="175"/>
                        </a:spcBef>
                      </a:pPr>
                      <a:r>
                        <a:rPr sz="800" b="1" spc="-25" dirty="0">
                          <a:solidFill>
                            <a:srgbClr val="221714"/>
                          </a:solidFill>
                          <a:latin typeface="Microsoft YaHei"/>
                          <a:cs typeface="Microsoft YaHei"/>
                        </a:rPr>
                        <a:t>22</a:t>
                      </a:r>
                      <a:endParaRPr sz="800">
                        <a:latin typeface="Microsoft YaHei"/>
                        <a:cs typeface="Microsoft YaHei"/>
                      </a:endParaRPr>
                    </a:p>
                  </a:txBody>
                  <a:tcPr marL="0" marR="0" marT="222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55"/>
                        </a:lnSpc>
                        <a:spcBef>
                          <a:spcPts val="175"/>
                        </a:spcBef>
                      </a:pPr>
                      <a:r>
                        <a:rPr sz="800" b="1" spc="-20" dirty="0">
                          <a:solidFill>
                            <a:srgbClr val="221714"/>
                          </a:solidFill>
                          <a:latin typeface="Microsoft YaHei"/>
                          <a:cs typeface="Microsoft YaHei"/>
                        </a:rPr>
                        <a:t>2.98</a:t>
                      </a:r>
                      <a:endParaRPr sz="800">
                        <a:latin typeface="Microsoft YaHei"/>
                        <a:cs typeface="Microsoft YaHei"/>
                      </a:endParaRPr>
                    </a:p>
                  </a:txBody>
                  <a:tcPr marL="0" marR="0" marT="222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60"/>
                        </a:lnSpc>
                        <a:spcBef>
                          <a:spcPts val="175"/>
                        </a:spcBef>
                      </a:pPr>
                      <a:r>
                        <a:rPr sz="800" b="1" spc="-25" dirty="0">
                          <a:solidFill>
                            <a:srgbClr val="221714"/>
                          </a:solidFill>
                          <a:latin typeface="Microsoft YaHei"/>
                          <a:cs typeface="Microsoft YaHei"/>
                        </a:rPr>
                        <a:t>63</a:t>
                      </a:r>
                      <a:endParaRPr sz="800">
                        <a:latin typeface="Microsoft YaHei"/>
                        <a:cs typeface="Microsoft YaHei"/>
                      </a:endParaRPr>
                    </a:p>
                  </a:txBody>
                  <a:tcPr marL="0" marR="0" marT="222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75"/>
                        </a:spcBef>
                      </a:pPr>
                      <a:r>
                        <a:rPr sz="800" b="1" spc="-20" dirty="0">
                          <a:solidFill>
                            <a:srgbClr val="221714"/>
                          </a:solidFill>
                          <a:latin typeface="Microsoft YaHei"/>
                          <a:cs typeface="Microsoft YaHei"/>
                        </a:rPr>
                        <a:t>24.5</a:t>
                      </a:r>
                      <a:endParaRPr sz="800">
                        <a:latin typeface="Microsoft YaHei"/>
                        <a:cs typeface="Microsoft YaHei"/>
                      </a:endParaRPr>
                    </a:p>
                  </a:txBody>
                  <a:tcPr marL="0" marR="0" marT="222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1"/>
                  </a:ext>
                </a:extLst>
              </a:tr>
              <a:tr h="141605">
                <a:tc>
                  <a:txBody>
                    <a:bodyPr/>
                    <a:lstStyle/>
                    <a:p>
                      <a:pPr algn="ctr">
                        <a:lnSpc>
                          <a:spcPts val="935"/>
                        </a:lnSpc>
                        <a:spcBef>
                          <a:spcPts val="80"/>
                        </a:spcBef>
                      </a:pPr>
                      <a:r>
                        <a:rPr sz="800" b="1" spc="-25" dirty="0">
                          <a:solidFill>
                            <a:srgbClr val="221714"/>
                          </a:solidFill>
                          <a:latin typeface="Microsoft YaHei"/>
                          <a:cs typeface="Microsoft YaHei"/>
                        </a:rPr>
                        <a:t>23</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35"/>
                        </a:lnSpc>
                        <a:spcBef>
                          <a:spcPts val="80"/>
                        </a:spcBef>
                      </a:pPr>
                      <a:r>
                        <a:rPr sz="800" b="1" spc="-20" dirty="0">
                          <a:solidFill>
                            <a:srgbClr val="221714"/>
                          </a:solidFill>
                          <a:latin typeface="Microsoft YaHei"/>
                          <a:cs typeface="Microsoft YaHei"/>
                        </a:rPr>
                        <a:t>3.26</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35"/>
                        </a:lnSpc>
                        <a:spcBef>
                          <a:spcPts val="80"/>
                        </a:spcBef>
                      </a:pPr>
                      <a:r>
                        <a:rPr sz="800" b="1" spc="-25" dirty="0">
                          <a:solidFill>
                            <a:srgbClr val="221714"/>
                          </a:solidFill>
                          <a:latin typeface="Microsoft YaHei"/>
                          <a:cs typeface="Microsoft YaHei"/>
                        </a:rPr>
                        <a:t>65</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35"/>
                        </a:lnSpc>
                        <a:spcBef>
                          <a:spcPts val="80"/>
                        </a:spcBef>
                      </a:pPr>
                      <a:r>
                        <a:rPr sz="800" b="1" spc="-25" dirty="0">
                          <a:solidFill>
                            <a:srgbClr val="221714"/>
                          </a:solidFill>
                          <a:latin typeface="Microsoft YaHei"/>
                          <a:cs typeface="Microsoft YaHei"/>
                        </a:rPr>
                        <a:t>26</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2"/>
                  </a:ext>
                </a:extLst>
              </a:tr>
              <a:tr h="156210">
                <a:tc>
                  <a:txBody>
                    <a:bodyPr/>
                    <a:lstStyle/>
                    <a:p>
                      <a:pPr algn="ctr">
                        <a:lnSpc>
                          <a:spcPct val="100000"/>
                        </a:lnSpc>
                        <a:spcBef>
                          <a:spcPts val="165"/>
                        </a:spcBef>
                      </a:pPr>
                      <a:r>
                        <a:rPr sz="800" b="1" spc="-25" dirty="0">
                          <a:solidFill>
                            <a:srgbClr val="221714"/>
                          </a:solidFill>
                          <a:latin typeface="Microsoft YaHei"/>
                          <a:cs typeface="Microsoft YaHei"/>
                        </a:rPr>
                        <a:t>24</a:t>
                      </a:r>
                      <a:endParaRPr sz="800">
                        <a:latin typeface="Microsoft YaHei"/>
                        <a:cs typeface="Microsoft YaHei"/>
                      </a:endParaRPr>
                    </a:p>
                  </a:txBody>
                  <a:tcPr marL="0" marR="0" marT="209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165"/>
                        </a:spcBef>
                      </a:pPr>
                      <a:r>
                        <a:rPr sz="800" b="1" spc="-20" dirty="0">
                          <a:solidFill>
                            <a:srgbClr val="221714"/>
                          </a:solidFill>
                          <a:latin typeface="Microsoft YaHei"/>
                          <a:cs typeface="Microsoft YaHei"/>
                        </a:rPr>
                        <a:t>3.55</a:t>
                      </a:r>
                      <a:endParaRPr sz="800">
                        <a:latin typeface="Microsoft YaHei"/>
                        <a:cs typeface="Microsoft YaHei"/>
                      </a:endParaRPr>
                    </a:p>
                  </a:txBody>
                  <a:tcPr marL="0" marR="0" marT="209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60"/>
                        </a:spcBef>
                      </a:pPr>
                      <a:r>
                        <a:rPr sz="800" b="1" spc="-25" dirty="0">
                          <a:solidFill>
                            <a:srgbClr val="221714"/>
                          </a:solidFill>
                          <a:latin typeface="Microsoft YaHei"/>
                          <a:cs typeface="Microsoft YaHei"/>
                        </a:rPr>
                        <a:t>68</a:t>
                      </a:r>
                      <a:endParaRPr sz="800">
                        <a:latin typeface="Microsoft YaHei"/>
                        <a:cs typeface="Microsoft YaHei"/>
                      </a:endParaRPr>
                    </a:p>
                  </a:txBody>
                  <a:tcPr marL="0" marR="0" marT="203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60"/>
                        </a:spcBef>
                      </a:pPr>
                      <a:r>
                        <a:rPr sz="800" b="1" spc="-20" dirty="0">
                          <a:solidFill>
                            <a:srgbClr val="221714"/>
                          </a:solidFill>
                          <a:latin typeface="Microsoft YaHei"/>
                          <a:cs typeface="Microsoft YaHei"/>
                        </a:rPr>
                        <a:t>28.5</a:t>
                      </a:r>
                      <a:endParaRPr sz="800">
                        <a:latin typeface="Microsoft YaHei"/>
                        <a:cs typeface="Microsoft YaHei"/>
                      </a:endParaRPr>
                    </a:p>
                  </a:txBody>
                  <a:tcPr marL="0" marR="0" marT="203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3"/>
                  </a:ext>
                </a:extLst>
              </a:tr>
              <a:tr h="149225">
                <a:tc>
                  <a:txBody>
                    <a:bodyPr/>
                    <a:lstStyle/>
                    <a:p>
                      <a:pPr algn="ctr">
                        <a:lnSpc>
                          <a:spcPts val="944"/>
                        </a:lnSpc>
                        <a:spcBef>
                          <a:spcPts val="125"/>
                        </a:spcBef>
                      </a:pPr>
                      <a:r>
                        <a:rPr sz="800" b="1" spc="-25" dirty="0">
                          <a:solidFill>
                            <a:srgbClr val="221714"/>
                          </a:solidFill>
                          <a:latin typeface="Microsoft YaHei"/>
                          <a:cs typeface="Microsoft YaHei"/>
                        </a:rPr>
                        <a:t>25</a:t>
                      </a:r>
                      <a:endParaRPr sz="800">
                        <a:latin typeface="Microsoft YaHei"/>
                        <a:cs typeface="Microsoft YaHei"/>
                      </a:endParaRPr>
                    </a:p>
                  </a:txBody>
                  <a:tcPr marL="0" marR="0" marT="158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50"/>
                        </a:lnSpc>
                        <a:spcBef>
                          <a:spcPts val="125"/>
                        </a:spcBef>
                      </a:pPr>
                      <a:r>
                        <a:rPr sz="800" b="1" spc="-20" dirty="0">
                          <a:solidFill>
                            <a:srgbClr val="221714"/>
                          </a:solidFill>
                          <a:latin typeface="Microsoft YaHei"/>
                          <a:cs typeface="Microsoft YaHei"/>
                        </a:rPr>
                        <a:t>3.85</a:t>
                      </a:r>
                      <a:endParaRPr sz="800">
                        <a:latin typeface="Microsoft YaHei"/>
                        <a:cs typeface="Microsoft YaHei"/>
                      </a:endParaRPr>
                    </a:p>
                  </a:txBody>
                  <a:tcPr marL="0" marR="0" marT="158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50"/>
                        </a:lnSpc>
                        <a:spcBef>
                          <a:spcPts val="125"/>
                        </a:spcBef>
                      </a:pPr>
                      <a:r>
                        <a:rPr sz="800" b="1" spc="-25" dirty="0">
                          <a:solidFill>
                            <a:srgbClr val="221714"/>
                          </a:solidFill>
                          <a:latin typeface="Microsoft YaHei"/>
                          <a:cs typeface="Microsoft YaHei"/>
                        </a:rPr>
                        <a:t>70</a:t>
                      </a:r>
                      <a:endParaRPr sz="800">
                        <a:latin typeface="Microsoft YaHei"/>
                        <a:cs typeface="Microsoft YaHei"/>
                      </a:endParaRPr>
                    </a:p>
                  </a:txBody>
                  <a:tcPr marL="0" marR="0" marT="158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50"/>
                        </a:lnSpc>
                        <a:spcBef>
                          <a:spcPts val="125"/>
                        </a:spcBef>
                      </a:pPr>
                      <a:r>
                        <a:rPr sz="800" b="1" spc="-20" dirty="0">
                          <a:solidFill>
                            <a:srgbClr val="221714"/>
                          </a:solidFill>
                          <a:latin typeface="Microsoft YaHei"/>
                          <a:cs typeface="Microsoft YaHei"/>
                        </a:rPr>
                        <a:t>30.2</a:t>
                      </a:r>
                      <a:endParaRPr sz="800">
                        <a:latin typeface="Microsoft YaHei"/>
                        <a:cs typeface="Microsoft YaHei"/>
                      </a:endParaRPr>
                    </a:p>
                  </a:txBody>
                  <a:tcPr marL="0" marR="0" marT="158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4"/>
                  </a:ext>
                </a:extLst>
              </a:tr>
              <a:tr h="149225">
                <a:tc>
                  <a:txBody>
                    <a:bodyPr/>
                    <a:lstStyle/>
                    <a:p>
                      <a:pPr algn="ctr">
                        <a:lnSpc>
                          <a:spcPts val="925"/>
                        </a:lnSpc>
                        <a:spcBef>
                          <a:spcPts val="150"/>
                        </a:spcBef>
                      </a:pPr>
                      <a:r>
                        <a:rPr sz="800" b="1" spc="-25" dirty="0">
                          <a:solidFill>
                            <a:srgbClr val="221714"/>
                          </a:solidFill>
                          <a:latin typeface="Microsoft YaHei"/>
                          <a:cs typeface="Microsoft YaHei"/>
                        </a:rPr>
                        <a:t>26</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25"/>
                        </a:lnSpc>
                        <a:spcBef>
                          <a:spcPts val="150"/>
                        </a:spcBef>
                      </a:pPr>
                      <a:r>
                        <a:rPr sz="800" b="1" spc="-20" dirty="0">
                          <a:solidFill>
                            <a:srgbClr val="221714"/>
                          </a:solidFill>
                          <a:latin typeface="Microsoft YaHei"/>
                          <a:cs typeface="Microsoft YaHei"/>
                        </a:rPr>
                        <a:t>4.17</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25"/>
                        </a:lnSpc>
                        <a:spcBef>
                          <a:spcPts val="150"/>
                        </a:spcBef>
                      </a:pPr>
                      <a:r>
                        <a:rPr sz="800" b="1" spc="-25" dirty="0">
                          <a:solidFill>
                            <a:srgbClr val="221714"/>
                          </a:solidFill>
                          <a:latin typeface="Microsoft YaHei"/>
                          <a:cs typeface="Microsoft YaHei"/>
                        </a:rPr>
                        <a:t>75</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25"/>
                        </a:lnSpc>
                        <a:spcBef>
                          <a:spcPts val="150"/>
                        </a:spcBef>
                      </a:pPr>
                      <a:r>
                        <a:rPr sz="800" b="1" spc="-20" dirty="0">
                          <a:solidFill>
                            <a:srgbClr val="221714"/>
                          </a:solidFill>
                          <a:latin typeface="Microsoft YaHei"/>
                          <a:cs typeface="Microsoft YaHei"/>
                        </a:rPr>
                        <a:t>34.7</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5"/>
                  </a:ext>
                </a:extLst>
              </a:tr>
              <a:tr h="149225">
                <a:tc>
                  <a:txBody>
                    <a:bodyPr/>
                    <a:lstStyle/>
                    <a:p>
                      <a:pPr algn="ctr">
                        <a:lnSpc>
                          <a:spcPct val="100000"/>
                        </a:lnSpc>
                        <a:spcBef>
                          <a:spcPts val="80"/>
                        </a:spcBef>
                      </a:pPr>
                      <a:r>
                        <a:rPr sz="800" b="1" spc="-25" dirty="0">
                          <a:solidFill>
                            <a:srgbClr val="221714"/>
                          </a:solidFill>
                          <a:latin typeface="Microsoft YaHei"/>
                          <a:cs typeface="Microsoft YaHei"/>
                        </a:rPr>
                        <a:t>27</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80"/>
                        </a:spcBef>
                      </a:pPr>
                      <a:r>
                        <a:rPr sz="800" b="1" spc="-20" dirty="0">
                          <a:solidFill>
                            <a:srgbClr val="221714"/>
                          </a:solidFill>
                          <a:latin typeface="Microsoft YaHei"/>
                          <a:cs typeface="Microsoft YaHei"/>
                        </a:rPr>
                        <a:t>4.49</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80"/>
                        </a:spcBef>
                      </a:pPr>
                      <a:r>
                        <a:rPr sz="800" b="1" spc="-25" dirty="0">
                          <a:solidFill>
                            <a:srgbClr val="221714"/>
                          </a:solidFill>
                          <a:latin typeface="Microsoft YaHei"/>
                          <a:cs typeface="Microsoft YaHei"/>
                        </a:rPr>
                        <a:t>80</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80"/>
                        </a:spcBef>
                      </a:pPr>
                      <a:r>
                        <a:rPr sz="800" b="1" spc="-20" dirty="0">
                          <a:solidFill>
                            <a:srgbClr val="221714"/>
                          </a:solidFill>
                          <a:latin typeface="Microsoft YaHei"/>
                          <a:cs typeface="Microsoft YaHei"/>
                        </a:rPr>
                        <a:t>39.5</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6"/>
                  </a:ext>
                </a:extLst>
              </a:tr>
              <a:tr h="149225">
                <a:tc>
                  <a:txBody>
                    <a:bodyPr/>
                    <a:lstStyle/>
                    <a:p>
                      <a:pPr algn="ctr">
                        <a:lnSpc>
                          <a:spcPts val="944"/>
                        </a:lnSpc>
                        <a:spcBef>
                          <a:spcPts val="130"/>
                        </a:spcBef>
                      </a:pPr>
                      <a:r>
                        <a:rPr sz="800" b="1" spc="-25" dirty="0">
                          <a:solidFill>
                            <a:srgbClr val="221714"/>
                          </a:solidFill>
                          <a:latin typeface="Microsoft YaHei"/>
                          <a:cs typeface="Microsoft YaHei"/>
                        </a:rPr>
                        <a:t>28</a:t>
                      </a:r>
                      <a:endParaRPr sz="800">
                        <a:latin typeface="Microsoft YaHei"/>
                        <a:cs typeface="Microsoft YaHei"/>
                      </a:endParaRPr>
                    </a:p>
                  </a:txBody>
                  <a:tcPr marL="0" marR="0" marT="1651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44"/>
                        </a:lnSpc>
                        <a:spcBef>
                          <a:spcPts val="130"/>
                        </a:spcBef>
                      </a:pPr>
                      <a:r>
                        <a:rPr sz="800" b="1" spc="-20" dirty="0">
                          <a:solidFill>
                            <a:srgbClr val="221714"/>
                          </a:solidFill>
                          <a:latin typeface="Microsoft YaHei"/>
                          <a:cs typeface="Microsoft YaHei"/>
                        </a:rPr>
                        <a:t>4.83</a:t>
                      </a:r>
                      <a:endParaRPr sz="800">
                        <a:latin typeface="Microsoft YaHei"/>
                        <a:cs typeface="Microsoft YaHei"/>
                      </a:endParaRPr>
                    </a:p>
                  </a:txBody>
                  <a:tcPr marL="0" marR="0" marT="1651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44"/>
                        </a:lnSpc>
                        <a:spcBef>
                          <a:spcPts val="130"/>
                        </a:spcBef>
                      </a:pPr>
                      <a:r>
                        <a:rPr sz="800" b="1" spc="-25" dirty="0">
                          <a:solidFill>
                            <a:srgbClr val="221714"/>
                          </a:solidFill>
                          <a:latin typeface="Microsoft YaHei"/>
                          <a:cs typeface="Microsoft YaHei"/>
                        </a:rPr>
                        <a:t>85</a:t>
                      </a:r>
                      <a:endParaRPr sz="800">
                        <a:latin typeface="Microsoft YaHei"/>
                        <a:cs typeface="Microsoft YaHei"/>
                      </a:endParaRPr>
                    </a:p>
                  </a:txBody>
                  <a:tcPr marL="0" marR="0" marT="1651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44"/>
                        </a:lnSpc>
                        <a:spcBef>
                          <a:spcPts val="125"/>
                        </a:spcBef>
                      </a:pPr>
                      <a:r>
                        <a:rPr sz="800" b="1" spc="-20" dirty="0">
                          <a:solidFill>
                            <a:srgbClr val="221714"/>
                          </a:solidFill>
                          <a:latin typeface="Microsoft YaHei"/>
                          <a:cs typeface="Microsoft YaHei"/>
                        </a:rPr>
                        <a:t>44.5</a:t>
                      </a:r>
                      <a:endParaRPr sz="800">
                        <a:latin typeface="Microsoft YaHei"/>
                        <a:cs typeface="Microsoft YaHei"/>
                      </a:endParaRPr>
                    </a:p>
                  </a:txBody>
                  <a:tcPr marL="0" marR="0" marT="158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7"/>
                  </a:ext>
                </a:extLst>
              </a:tr>
              <a:tr h="149225">
                <a:tc>
                  <a:txBody>
                    <a:bodyPr/>
                    <a:lstStyle/>
                    <a:p>
                      <a:pPr algn="ctr">
                        <a:lnSpc>
                          <a:spcPts val="955"/>
                        </a:lnSpc>
                        <a:spcBef>
                          <a:spcPts val="120"/>
                        </a:spcBef>
                      </a:pPr>
                      <a:r>
                        <a:rPr sz="800" b="1" spc="-25" dirty="0">
                          <a:solidFill>
                            <a:srgbClr val="221714"/>
                          </a:solidFill>
                          <a:latin typeface="Microsoft YaHei"/>
                          <a:cs typeface="Microsoft YaHei"/>
                        </a:rPr>
                        <a:t>29</a:t>
                      </a:r>
                      <a:endParaRPr sz="800">
                        <a:latin typeface="Microsoft YaHei"/>
                        <a:cs typeface="Microsoft YaHei"/>
                      </a:endParaRPr>
                    </a:p>
                  </a:txBody>
                  <a:tcPr marL="0" marR="0" marT="152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55"/>
                        </a:lnSpc>
                        <a:spcBef>
                          <a:spcPts val="120"/>
                        </a:spcBef>
                      </a:pPr>
                      <a:r>
                        <a:rPr sz="800" b="1" spc="-20" dirty="0">
                          <a:solidFill>
                            <a:srgbClr val="221714"/>
                          </a:solidFill>
                          <a:latin typeface="Microsoft YaHei"/>
                          <a:cs typeface="Microsoft YaHei"/>
                        </a:rPr>
                        <a:t>5.18</a:t>
                      </a:r>
                      <a:endParaRPr sz="800">
                        <a:latin typeface="Microsoft YaHei"/>
                        <a:cs typeface="Microsoft YaHei"/>
                      </a:endParaRPr>
                    </a:p>
                  </a:txBody>
                  <a:tcPr marL="0" marR="0" marT="152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55"/>
                        </a:lnSpc>
                        <a:spcBef>
                          <a:spcPts val="120"/>
                        </a:spcBef>
                      </a:pPr>
                      <a:r>
                        <a:rPr sz="800" b="1" spc="-25" dirty="0">
                          <a:solidFill>
                            <a:srgbClr val="221714"/>
                          </a:solidFill>
                          <a:latin typeface="Microsoft YaHei"/>
                          <a:cs typeface="Microsoft YaHei"/>
                        </a:rPr>
                        <a:t>90</a:t>
                      </a:r>
                      <a:endParaRPr sz="800">
                        <a:latin typeface="Microsoft YaHei"/>
                        <a:cs typeface="Microsoft YaHei"/>
                      </a:endParaRPr>
                    </a:p>
                  </a:txBody>
                  <a:tcPr marL="0" marR="0" marT="152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60"/>
                        </a:lnSpc>
                        <a:spcBef>
                          <a:spcPts val="114"/>
                        </a:spcBef>
                      </a:pPr>
                      <a:r>
                        <a:rPr sz="800" b="1" spc="-20" dirty="0">
                          <a:solidFill>
                            <a:srgbClr val="221714"/>
                          </a:solidFill>
                          <a:latin typeface="Microsoft YaHei"/>
                          <a:cs typeface="Microsoft YaHei"/>
                        </a:rPr>
                        <a:t>49.9</a:t>
                      </a:r>
                      <a:endParaRPr sz="800">
                        <a:latin typeface="Microsoft YaHei"/>
                        <a:cs typeface="Microsoft YaHei"/>
                      </a:endParaRPr>
                    </a:p>
                  </a:txBody>
                  <a:tcPr marL="0" marR="0" marT="1460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8"/>
                  </a:ext>
                </a:extLst>
              </a:tr>
              <a:tr h="149225">
                <a:tc>
                  <a:txBody>
                    <a:bodyPr/>
                    <a:lstStyle/>
                    <a:p>
                      <a:pPr algn="ctr">
                        <a:lnSpc>
                          <a:spcPct val="100000"/>
                        </a:lnSpc>
                        <a:spcBef>
                          <a:spcPts val="110"/>
                        </a:spcBef>
                      </a:pPr>
                      <a:r>
                        <a:rPr sz="800" b="1" spc="-25" dirty="0">
                          <a:solidFill>
                            <a:srgbClr val="221714"/>
                          </a:solidFill>
                          <a:latin typeface="Microsoft YaHei"/>
                          <a:cs typeface="Microsoft YaHei"/>
                        </a:rPr>
                        <a:t>30</a:t>
                      </a:r>
                      <a:endParaRPr sz="800">
                        <a:latin typeface="Microsoft YaHei"/>
                        <a:cs typeface="Microsoft YaHei"/>
                      </a:endParaRPr>
                    </a:p>
                  </a:txBody>
                  <a:tcPr marL="0" marR="0" marT="1397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110"/>
                        </a:spcBef>
                      </a:pPr>
                      <a:r>
                        <a:rPr sz="800" b="1" spc="-20" dirty="0">
                          <a:solidFill>
                            <a:srgbClr val="221714"/>
                          </a:solidFill>
                          <a:latin typeface="Microsoft YaHei"/>
                          <a:cs typeface="Microsoft YaHei"/>
                        </a:rPr>
                        <a:t>5.55</a:t>
                      </a:r>
                      <a:endParaRPr sz="800">
                        <a:latin typeface="Microsoft YaHei"/>
                        <a:cs typeface="Microsoft YaHei"/>
                      </a:endParaRPr>
                    </a:p>
                  </a:txBody>
                  <a:tcPr marL="0" marR="0" marT="1397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05"/>
                        </a:spcBef>
                      </a:pPr>
                      <a:r>
                        <a:rPr sz="800" b="1" spc="-25" dirty="0">
                          <a:solidFill>
                            <a:srgbClr val="221714"/>
                          </a:solidFill>
                          <a:latin typeface="Microsoft YaHei"/>
                          <a:cs typeface="Microsoft YaHei"/>
                        </a:rPr>
                        <a:t>95</a:t>
                      </a:r>
                      <a:endParaRPr sz="800">
                        <a:latin typeface="Microsoft YaHei"/>
                        <a:cs typeface="Microsoft YaHei"/>
                      </a:endParaRPr>
                    </a:p>
                  </a:txBody>
                  <a:tcPr marL="0" marR="0" marT="133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05"/>
                        </a:spcBef>
                      </a:pPr>
                      <a:r>
                        <a:rPr sz="800" b="1" spc="-20" dirty="0">
                          <a:solidFill>
                            <a:srgbClr val="221714"/>
                          </a:solidFill>
                          <a:latin typeface="Microsoft YaHei"/>
                          <a:cs typeface="Microsoft YaHei"/>
                        </a:rPr>
                        <a:t>55.6</a:t>
                      </a:r>
                      <a:endParaRPr sz="800">
                        <a:latin typeface="Microsoft YaHei"/>
                        <a:cs typeface="Microsoft YaHei"/>
                      </a:endParaRPr>
                    </a:p>
                  </a:txBody>
                  <a:tcPr marL="0" marR="0" marT="133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9"/>
                  </a:ext>
                </a:extLst>
              </a:tr>
              <a:tr h="149225">
                <a:tc>
                  <a:txBody>
                    <a:bodyPr/>
                    <a:lstStyle/>
                    <a:p>
                      <a:pPr algn="ctr">
                        <a:lnSpc>
                          <a:spcPct val="100000"/>
                        </a:lnSpc>
                        <a:spcBef>
                          <a:spcPts val="100"/>
                        </a:spcBef>
                      </a:pPr>
                      <a:r>
                        <a:rPr sz="800" b="1" spc="-25" dirty="0">
                          <a:solidFill>
                            <a:srgbClr val="221714"/>
                          </a:solidFill>
                          <a:latin typeface="Microsoft YaHei"/>
                          <a:cs typeface="Microsoft YaHei"/>
                        </a:rPr>
                        <a:t>31</a:t>
                      </a:r>
                      <a:endParaRPr sz="800">
                        <a:latin typeface="Microsoft YaHei"/>
                        <a:cs typeface="Microsoft YaHei"/>
                      </a:endParaRPr>
                    </a:p>
                  </a:txBody>
                  <a:tcPr marL="0" marR="0" marT="127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100"/>
                        </a:spcBef>
                      </a:pPr>
                      <a:r>
                        <a:rPr sz="800" b="1" spc="-20" dirty="0">
                          <a:solidFill>
                            <a:srgbClr val="221714"/>
                          </a:solidFill>
                          <a:latin typeface="Microsoft YaHei"/>
                          <a:cs typeface="Microsoft YaHei"/>
                        </a:rPr>
                        <a:t>5.92</a:t>
                      </a:r>
                      <a:endParaRPr sz="800">
                        <a:latin typeface="Microsoft YaHei"/>
                        <a:cs typeface="Microsoft YaHei"/>
                      </a:endParaRPr>
                    </a:p>
                  </a:txBody>
                  <a:tcPr marL="0" marR="0" marT="127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95"/>
                        </a:spcBef>
                      </a:pPr>
                      <a:r>
                        <a:rPr sz="800" b="1" spc="-25" dirty="0">
                          <a:solidFill>
                            <a:srgbClr val="221714"/>
                          </a:solidFill>
                          <a:latin typeface="Microsoft YaHei"/>
                          <a:cs typeface="Microsoft YaHei"/>
                        </a:rPr>
                        <a:t>100</a:t>
                      </a:r>
                      <a:endParaRPr sz="800">
                        <a:latin typeface="Microsoft YaHei"/>
                        <a:cs typeface="Microsoft YaHei"/>
                      </a:endParaRPr>
                    </a:p>
                  </a:txBody>
                  <a:tcPr marL="0" marR="0" marT="1206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95"/>
                        </a:spcBef>
                      </a:pPr>
                      <a:r>
                        <a:rPr sz="800" b="1" spc="-20" dirty="0">
                          <a:solidFill>
                            <a:srgbClr val="221714"/>
                          </a:solidFill>
                          <a:latin typeface="Microsoft YaHei"/>
                          <a:cs typeface="Microsoft YaHei"/>
                        </a:rPr>
                        <a:t>61.7</a:t>
                      </a:r>
                      <a:endParaRPr sz="800">
                        <a:latin typeface="Microsoft YaHei"/>
                        <a:cs typeface="Microsoft YaHei"/>
                      </a:endParaRPr>
                    </a:p>
                  </a:txBody>
                  <a:tcPr marL="0" marR="0" marT="1206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20"/>
                  </a:ext>
                </a:extLst>
              </a:tr>
              <a:tr h="149225">
                <a:tc>
                  <a:txBody>
                    <a:bodyPr/>
                    <a:lstStyle/>
                    <a:p>
                      <a:pPr algn="ctr">
                        <a:lnSpc>
                          <a:spcPct val="100000"/>
                        </a:lnSpc>
                        <a:spcBef>
                          <a:spcPts val="90"/>
                        </a:spcBef>
                      </a:pPr>
                      <a:r>
                        <a:rPr sz="800" b="1" spc="-25" dirty="0">
                          <a:solidFill>
                            <a:srgbClr val="221714"/>
                          </a:solidFill>
                          <a:latin typeface="Microsoft YaHei"/>
                          <a:cs typeface="Microsoft YaHei"/>
                        </a:rPr>
                        <a:t>32</a:t>
                      </a:r>
                      <a:endParaRPr sz="800">
                        <a:latin typeface="Microsoft YaHei"/>
                        <a:cs typeface="Microsoft YaHei"/>
                      </a:endParaRPr>
                    </a:p>
                  </a:txBody>
                  <a:tcPr marL="0" marR="0" marT="114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90"/>
                        </a:spcBef>
                      </a:pPr>
                      <a:r>
                        <a:rPr sz="800" b="1" spc="-20" dirty="0">
                          <a:solidFill>
                            <a:srgbClr val="221714"/>
                          </a:solidFill>
                          <a:latin typeface="Microsoft YaHei"/>
                          <a:cs typeface="Microsoft YaHei"/>
                        </a:rPr>
                        <a:t>6.31</a:t>
                      </a:r>
                      <a:endParaRPr sz="800">
                        <a:latin typeface="Microsoft YaHei"/>
                        <a:cs typeface="Microsoft YaHei"/>
                      </a:endParaRPr>
                    </a:p>
                  </a:txBody>
                  <a:tcPr marL="0" marR="0" marT="114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85"/>
                        </a:spcBef>
                      </a:pPr>
                      <a:r>
                        <a:rPr sz="800" b="1" spc="-25" dirty="0">
                          <a:solidFill>
                            <a:srgbClr val="221714"/>
                          </a:solidFill>
                          <a:latin typeface="Microsoft YaHei"/>
                          <a:cs typeface="Microsoft YaHei"/>
                        </a:rPr>
                        <a:t>105</a:t>
                      </a:r>
                      <a:endParaRPr sz="800">
                        <a:latin typeface="Microsoft YaHei"/>
                        <a:cs typeface="Microsoft YaHei"/>
                      </a:endParaRPr>
                    </a:p>
                  </a:txBody>
                  <a:tcPr marL="0" marR="0" marT="1079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85"/>
                        </a:spcBef>
                      </a:pPr>
                      <a:r>
                        <a:rPr sz="800" b="1" spc="-25" dirty="0">
                          <a:solidFill>
                            <a:srgbClr val="221714"/>
                          </a:solidFill>
                          <a:latin typeface="Microsoft YaHei"/>
                          <a:cs typeface="Microsoft YaHei"/>
                        </a:rPr>
                        <a:t>68</a:t>
                      </a:r>
                      <a:endParaRPr sz="800">
                        <a:latin typeface="Microsoft YaHei"/>
                        <a:cs typeface="Microsoft YaHei"/>
                      </a:endParaRPr>
                    </a:p>
                  </a:txBody>
                  <a:tcPr marL="0" marR="0" marT="1079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21"/>
                  </a:ext>
                </a:extLst>
              </a:tr>
              <a:tr h="149225">
                <a:tc>
                  <a:txBody>
                    <a:bodyPr/>
                    <a:lstStyle/>
                    <a:p>
                      <a:pPr algn="ctr">
                        <a:lnSpc>
                          <a:spcPct val="100000"/>
                        </a:lnSpc>
                        <a:spcBef>
                          <a:spcPts val="80"/>
                        </a:spcBef>
                      </a:pPr>
                      <a:r>
                        <a:rPr sz="800" b="1" spc="-25" dirty="0">
                          <a:solidFill>
                            <a:srgbClr val="221714"/>
                          </a:solidFill>
                          <a:latin typeface="Microsoft YaHei"/>
                          <a:cs typeface="Microsoft YaHei"/>
                        </a:rPr>
                        <a:t>33</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75"/>
                        </a:spcBef>
                      </a:pPr>
                      <a:r>
                        <a:rPr sz="800" b="1" spc="-20" dirty="0">
                          <a:solidFill>
                            <a:srgbClr val="221714"/>
                          </a:solidFill>
                          <a:latin typeface="Microsoft YaHei"/>
                          <a:cs typeface="Microsoft YaHei"/>
                        </a:rPr>
                        <a:t>6.71</a:t>
                      </a:r>
                      <a:endParaRPr sz="800">
                        <a:latin typeface="Microsoft YaHei"/>
                        <a:cs typeface="Microsoft YaHei"/>
                      </a:endParaRPr>
                    </a:p>
                  </a:txBody>
                  <a:tcPr marL="0" marR="0" marT="95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75"/>
                        </a:spcBef>
                      </a:pPr>
                      <a:r>
                        <a:rPr sz="800" b="1" spc="-25" dirty="0">
                          <a:solidFill>
                            <a:srgbClr val="221714"/>
                          </a:solidFill>
                          <a:latin typeface="Microsoft YaHei"/>
                          <a:cs typeface="Microsoft YaHei"/>
                        </a:rPr>
                        <a:t>110</a:t>
                      </a:r>
                      <a:endParaRPr sz="800">
                        <a:latin typeface="Microsoft YaHei"/>
                        <a:cs typeface="Microsoft YaHei"/>
                      </a:endParaRPr>
                    </a:p>
                  </a:txBody>
                  <a:tcPr marL="0" marR="0" marT="95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75"/>
                        </a:spcBef>
                      </a:pPr>
                      <a:r>
                        <a:rPr sz="800" b="1" spc="-20" dirty="0">
                          <a:solidFill>
                            <a:srgbClr val="221714"/>
                          </a:solidFill>
                          <a:latin typeface="Microsoft YaHei"/>
                          <a:cs typeface="Microsoft YaHei"/>
                        </a:rPr>
                        <a:t>74.6</a:t>
                      </a:r>
                      <a:endParaRPr sz="800">
                        <a:latin typeface="Microsoft YaHei"/>
                        <a:cs typeface="Microsoft YaHei"/>
                      </a:endParaRPr>
                    </a:p>
                  </a:txBody>
                  <a:tcPr marL="0" marR="0" marT="95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22"/>
                  </a:ext>
                </a:extLst>
              </a:tr>
              <a:tr h="149225">
                <a:tc>
                  <a:txBody>
                    <a:bodyPr/>
                    <a:lstStyle/>
                    <a:p>
                      <a:pPr algn="ctr">
                        <a:lnSpc>
                          <a:spcPts val="950"/>
                        </a:lnSpc>
                        <a:spcBef>
                          <a:spcPts val="125"/>
                        </a:spcBef>
                      </a:pPr>
                      <a:r>
                        <a:rPr sz="800" b="1" spc="-25" dirty="0">
                          <a:solidFill>
                            <a:srgbClr val="221714"/>
                          </a:solidFill>
                          <a:latin typeface="Microsoft YaHei"/>
                          <a:cs typeface="Microsoft YaHei"/>
                        </a:rPr>
                        <a:t>34</a:t>
                      </a:r>
                      <a:endParaRPr sz="800">
                        <a:latin typeface="Microsoft YaHei"/>
                        <a:cs typeface="Microsoft YaHei"/>
                      </a:endParaRPr>
                    </a:p>
                  </a:txBody>
                  <a:tcPr marL="0" marR="0" marT="158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50"/>
                        </a:lnSpc>
                        <a:spcBef>
                          <a:spcPts val="125"/>
                        </a:spcBef>
                      </a:pPr>
                      <a:r>
                        <a:rPr sz="800" b="1" spc="-20" dirty="0">
                          <a:solidFill>
                            <a:srgbClr val="221714"/>
                          </a:solidFill>
                          <a:latin typeface="Microsoft YaHei"/>
                          <a:cs typeface="Microsoft YaHei"/>
                        </a:rPr>
                        <a:t>7.13</a:t>
                      </a:r>
                      <a:endParaRPr sz="800">
                        <a:latin typeface="Microsoft YaHei"/>
                        <a:cs typeface="Microsoft YaHei"/>
                      </a:endParaRPr>
                    </a:p>
                  </a:txBody>
                  <a:tcPr marL="0" marR="0" marT="158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50"/>
                        </a:lnSpc>
                        <a:spcBef>
                          <a:spcPts val="125"/>
                        </a:spcBef>
                      </a:pPr>
                      <a:r>
                        <a:rPr sz="800" b="1" spc="-25" dirty="0">
                          <a:solidFill>
                            <a:srgbClr val="221714"/>
                          </a:solidFill>
                          <a:latin typeface="Microsoft YaHei"/>
                          <a:cs typeface="Microsoft YaHei"/>
                        </a:rPr>
                        <a:t>115</a:t>
                      </a:r>
                      <a:endParaRPr sz="800">
                        <a:latin typeface="Microsoft YaHei"/>
                        <a:cs typeface="Microsoft YaHei"/>
                      </a:endParaRPr>
                    </a:p>
                  </a:txBody>
                  <a:tcPr marL="0" marR="0" marT="158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50"/>
                        </a:lnSpc>
                        <a:spcBef>
                          <a:spcPts val="125"/>
                        </a:spcBef>
                      </a:pPr>
                      <a:r>
                        <a:rPr sz="800" b="1" spc="-20" dirty="0">
                          <a:solidFill>
                            <a:srgbClr val="221714"/>
                          </a:solidFill>
                          <a:latin typeface="Microsoft YaHei"/>
                          <a:cs typeface="Microsoft YaHei"/>
                        </a:rPr>
                        <a:t>81.5</a:t>
                      </a:r>
                      <a:endParaRPr sz="800">
                        <a:latin typeface="Microsoft YaHei"/>
                        <a:cs typeface="Microsoft YaHei"/>
                      </a:endParaRPr>
                    </a:p>
                  </a:txBody>
                  <a:tcPr marL="0" marR="0" marT="158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23"/>
                  </a:ext>
                </a:extLst>
              </a:tr>
              <a:tr h="149225">
                <a:tc>
                  <a:txBody>
                    <a:bodyPr/>
                    <a:lstStyle/>
                    <a:p>
                      <a:pPr algn="ctr">
                        <a:lnSpc>
                          <a:spcPts val="925"/>
                        </a:lnSpc>
                        <a:spcBef>
                          <a:spcPts val="150"/>
                        </a:spcBef>
                      </a:pPr>
                      <a:r>
                        <a:rPr sz="800" b="1" spc="-25" dirty="0">
                          <a:solidFill>
                            <a:srgbClr val="221714"/>
                          </a:solidFill>
                          <a:latin typeface="Microsoft YaHei"/>
                          <a:cs typeface="Microsoft YaHei"/>
                        </a:rPr>
                        <a:t>35</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25"/>
                        </a:lnSpc>
                        <a:spcBef>
                          <a:spcPts val="150"/>
                        </a:spcBef>
                      </a:pPr>
                      <a:r>
                        <a:rPr sz="800" b="1" spc="-20" dirty="0">
                          <a:solidFill>
                            <a:srgbClr val="221714"/>
                          </a:solidFill>
                          <a:latin typeface="Microsoft YaHei"/>
                          <a:cs typeface="Microsoft YaHei"/>
                        </a:rPr>
                        <a:t>7.55</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25"/>
                        </a:lnSpc>
                        <a:spcBef>
                          <a:spcPts val="150"/>
                        </a:spcBef>
                      </a:pPr>
                      <a:r>
                        <a:rPr sz="800" b="1" spc="-25" dirty="0">
                          <a:solidFill>
                            <a:srgbClr val="221714"/>
                          </a:solidFill>
                          <a:latin typeface="Microsoft YaHei"/>
                          <a:cs typeface="Microsoft YaHei"/>
                        </a:rPr>
                        <a:t>120</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25"/>
                        </a:lnSpc>
                        <a:spcBef>
                          <a:spcPts val="150"/>
                        </a:spcBef>
                      </a:pPr>
                      <a:r>
                        <a:rPr sz="800" b="1" spc="-20" dirty="0">
                          <a:solidFill>
                            <a:srgbClr val="221714"/>
                          </a:solidFill>
                          <a:latin typeface="Microsoft YaHei"/>
                          <a:cs typeface="Microsoft YaHei"/>
                        </a:rPr>
                        <a:t>88.8</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24"/>
                  </a:ext>
                </a:extLst>
              </a:tr>
              <a:tr h="149225">
                <a:tc>
                  <a:txBody>
                    <a:bodyPr/>
                    <a:lstStyle/>
                    <a:p>
                      <a:pPr algn="ctr">
                        <a:lnSpc>
                          <a:spcPct val="100000"/>
                        </a:lnSpc>
                        <a:spcBef>
                          <a:spcPts val="114"/>
                        </a:spcBef>
                      </a:pPr>
                      <a:r>
                        <a:rPr sz="800" b="1" spc="-25" dirty="0">
                          <a:solidFill>
                            <a:srgbClr val="221714"/>
                          </a:solidFill>
                          <a:latin typeface="Microsoft YaHei"/>
                          <a:cs typeface="Microsoft YaHei"/>
                        </a:rPr>
                        <a:t>36</a:t>
                      </a:r>
                      <a:endParaRPr sz="800">
                        <a:latin typeface="Microsoft YaHei"/>
                        <a:cs typeface="Microsoft YaHei"/>
                      </a:endParaRPr>
                    </a:p>
                  </a:txBody>
                  <a:tcPr marL="0" marR="0" marT="1460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115"/>
                        </a:spcBef>
                      </a:pPr>
                      <a:r>
                        <a:rPr sz="800" b="1" spc="-20" dirty="0">
                          <a:solidFill>
                            <a:srgbClr val="221714"/>
                          </a:solidFill>
                          <a:latin typeface="Microsoft YaHei"/>
                          <a:cs typeface="Microsoft YaHei"/>
                        </a:rPr>
                        <a:t>7.99</a:t>
                      </a:r>
                      <a:endParaRPr sz="800">
                        <a:latin typeface="Microsoft YaHei"/>
                        <a:cs typeface="Microsoft YaHei"/>
                      </a:endParaRPr>
                    </a:p>
                  </a:txBody>
                  <a:tcPr marL="0" marR="0" marT="1460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10"/>
                        </a:spcBef>
                      </a:pPr>
                      <a:r>
                        <a:rPr sz="800" b="1" spc="-25" dirty="0">
                          <a:solidFill>
                            <a:srgbClr val="221714"/>
                          </a:solidFill>
                          <a:latin typeface="Microsoft YaHei"/>
                          <a:cs typeface="Microsoft YaHei"/>
                        </a:rPr>
                        <a:t>125</a:t>
                      </a:r>
                      <a:endParaRPr sz="800">
                        <a:latin typeface="Microsoft YaHei"/>
                        <a:cs typeface="Microsoft YaHei"/>
                      </a:endParaRPr>
                    </a:p>
                  </a:txBody>
                  <a:tcPr marL="0" marR="0" marT="1397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10"/>
                        </a:spcBef>
                      </a:pPr>
                      <a:r>
                        <a:rPr sz="800" b="1" spc="-20" dirty="0">
                          <a:solidFill>
                            <a:srgbClr val="221714"/>
                          </a:solidFill>
                          <a:latin typeface="Microsoft YaHei"/>
                          <a:cs typeface="Microsoft YaHei"/>
                        </a:rPr>
                        <a:t>96.3</a:t>
                      </a:r>
                      <a:endParaRPr sz="800">
                        <a:latin typeface="Microsoft YaHei"/>
                        <a:cs typeface="Microsoft YaHei"/>
                      </a:endParaRPr>
                    </a:p>
                  </a:txBody>
                  <a:tcPr marL="0" marR="0" marT="1397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25"/>
                  </a:ext>
                </a:extLst>
              </a:tr>
              <a:tr h="149225">
                <a:tc>
                  <a:txBody>
                    <a:bodyPr/>
                    <a:lstStyle/>
                    <a:p>
                      <a:pPr algn="ctr">
                        <a:lnSpc>
                          <a:spcPts val="940"/>
                        </a:lnSpc>
                        <a:spcBef>
                          <a:spcPts val="135"/>
                        </a:spcBef>
                      </a:pPr>
                      <a:r>
                        <a:rPr sz="800" b="1" spc="-25" dirty="0">
                          <a:solidFill>
                            <a:srgbClr val="221714"/>
                          </a:solidFill>
                          <a:latin typeface="Microsoft YaHei"/>
                          <a:cs typeface="Microsoft YaHei"/>
                        </a:rPr>
                        <a:t>38</a:t>
                      </a:r>
                      <a:endParaRPr sz="800">
                        <a:latin typeface="Microsoft YaHei"/>
                        <a:cs typeface="Microsoft YaHei"/>
                      </a:endParaRPr>
                    </a:p>
                  </a:txBody>
                  <a:tcPr marL="0" marR="0" marT="1714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350" algn="ctr">
                        <a:lnSpc>
                          <a:spcPts val="940"/>
                        </a:lnSpc>
                        <a:spcBef>
                          <a:spcPts val="135"/>
                        </a:spcBef>
                      </a:pPr>
                      <a:r>
                        <a:rPr sz="800" b="1" spc="-25" dirty="0">
                          <a:solidFill>
                            <a:srgbClr val="221714"/>
                          </a:solidFill>
                          <a:latin typeface="Microsoft YaHei"/>
                          <a:cs typeface="Microsoft YaHei"/>
                        </a:rPr>
                        <a:t>8.9</a:t>
                      </a:r>
                      <a:endParaRPr sz="800">
                        <a:latin typeface="Microsoft YaHei"/>
                        <a:cs typeface="Microsoft YaHei"/>
                      </a:endParaRPr>
                    </a:p>
                  </a:txBody>
                  <a:tcPr marL="0" marR="0" marT="1714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40"/>
                        </a:lnSpc>
                        <a:spcBef>
                          <a:spcPts val="135"/>
                        </a:spcBef>
                      </a:pPr>
                      <a:r>
                        <a:rPr sz="800" b="1" spc="-25" dirty="0">
                          <a:solidFill>
                            <a:srgbClr val="221714"/>
                          </a:solidFill>
                          <a:latin typeface="Microsoft YaHei"/>
                          <a:cs typeface="Microsoft YaHei"/>
                        </a:rPr>
                        <a:t>130</a:t>
                      </a:r>
                      <a:endParaRPr sz="800">
                        <a:latin typeface="Microsoft YaHei"/>
                        <a:cs typeface="Microsoft YaHei"/>
                      </a:endParaRPr>
                    </a:p>
                  </a:txBody>
                  <a:tcPr marL="0" marR="0" marT="1714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40"/>
                        </a:lnSpc>
                        <a:spcBef>
                          <a:spcPts val="135"/>
                        </a:spcBef>
                      </a:pPr>
                      <a:r>
                        <a:rPr sz="800" b="1" spc="-25" dirty="0">
                          <a:solidFill>
                            <a:srgbClr val="221714"/>
                          </a:solidFill>
                          <a:latin typeface="Microsoft YaHei"/>
                          <a:cs typeface="Microsoft YaHei"/>
                        </a:rPr>
                        <a:t>104</a:t>
                      </a:r>
                      <a:endParaRPr sz="800">
                        <a:latin typeface="Microsoft YaHei"/>
                        <a:cs typeface="Microsoft YaHei"/>
                      </a:endParaRPr>
                    </a:p>
                  </a:txBody>
                  <a:tcPr marL="0" marR="0" marT="1714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26"/>
                  </a:ext>
                </a:extLst>
              </a:tr>
              <a:tr h="149225">
                <a:tc>
                  <a:txBody>
                    <a:bodyPr/>
                    <a:lstStyle/>
                    <a:p>
                      <a:pPr algn="ctr">
                        <a:lnSpc>
                          <a:spcPts val="915"/>
                        </a:lnSpc>
                        <a:spcBef>
                          <a:spcPts val="160"/>
                        </a:spcBef>
                      </a:pPr>
                      <a:r>
                        <a:rPr sz="800" b="1" spc="-25" dirty="0">
                          <a:solidFill>
                            <a:srgbClr val="221714"/>
                          </a:solidFill>
                          <a:latin typeface="Microsoft YaHei"/>
                          <a:cs typeface="Microsoft YaHei"/>
                        </a:rPr>
                        <a:t>40</a:t>
                      </a:r>
                      <a:endParaRPr sz="800">
                        <a:latin typeface="Microsoft YaHei"/>
                        <a:cs typeface="Microsoft YaHei"/>
                      </a:endParaRPr>
                    </a:p>
                  </a:txBody>
                  <a:tcPr marL="0" marR="0" marT="203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15"/>
                        </a:lnSpc>
                        <a:spcBef>
                          <a:spcPts val="160"/>
                        </a:spcBef>
                      </a:pPr>
                      <a:r>
                        <a:rPr sz="800" b="1" spc="-20" dirty="0">
                          <a:solidFill>
                            <a:srgbClr val="221714"/>
                          </a:solidFill>
                          <a:latin typeface="Microsoft YaHei"/>
                          <a:cs typeface="Microsoft YaHei"/>
                        </a:rPr>
                        <a:t>9.86</a:t>
                      </a:r>
                      <a:endParaRPr sz="800">
                        <a:latin typeface="Microsoft YaHei"/>
                        <a:cs typeface="Microsoft YaHei"/>
                      </a:endParaRPr>
                    </a:p>
                  </a:txBody>
                  <a:tcPr marL="0" marR="0" marT="203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15"/>
                        </a:lnSpc>
                        <a:spcBef>
                          <a:spcPts val="160"/>
                        </a:spcBef>
                      </a:pPr>
                      <a:r>
                        <a:rPr sz="800" b="1" spc="-25" dirty="0">
                          <a:solidFill>
                            <a:srgbClr val="221714"/>
                          </a:solidFill>
                          <a:latin typeface="Microsoft YaHei"/>
                          <a:cs typeface="Microsoft YaHei"/>
                        </a:rPr>
                        <a:t>140</a:t>
                      </a:r>
                      <a:endParaRPr sz="800">
                        <a:latin typeface="Microsoft YaHei"/>
                        <a:cs typeface="Microsoft YaHei"/>
                      </a:endParaRPr>
                    </a:p>
                  </a:txBody>
                  <a:tcPr marL="0" marR="0" marT="203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15"/>
                        </a:lnSpc>
                        <a:spcBef>
                          <a:spcPts val="155"/>
                        </a:spcBef>
                      </a:pPr>
                      <a:r>
                        <a:rPr sz="800" b="1" spc="-25" dirty="0">
                          <a:solidFill>
                            <a:srgbClr val="221714"/>
                          </a:solidFill>
                          <a:latin typeface="Microsoft YaHei"/>
                          <a:cs typeface="Microsoft YaHei"/>
                        </a:rPr>
                        <a:t>121</a:t>
                      </a:r>
                      <a:endParaRPr sz="800">
                        <a:latin typeface="Microsoft YaHei"/>
                        <a:cs typeface="Microsoft YaHei"/>
                      </a:endParaRPr>
                    </a:p>
                  </a:txBody>
                  <a:tcPr marL="0" marR="0" marT="196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27"/>
                  </a:ext>
                </a:extLst>
              </a:tr>
              <a:tr h="149225">
                <a:tc>
                  <a:txBody>
                    <a:bodyPr/>
                    <a:lstStyle/>
                    <a:p>
                      <a:pPr algn="ctr">
                        <a:lnSpc>
                          <a:spcPts val="890"/>
                        </a:lnSpc>
                        <a:spcBef>
                          <a:spcPts val="180"/>
                        </a:spcBef>
                      </a:pPr>
                      <a:r>
                        <a:rPr sz="800" b="1" spc="-25" dirty="0">
                          <a:solidFill>
                            <a:srgbClr val="221714"/>
                          </a:solidFill>
                          <a:latin typeface="Microsoft YaHei"/>
                          <a:cs typeface="Microsoft YaHei"/>
                        </a:rPr>
                        <a:t>42</a:t>
                      </a:r>
                      <a:endParaRPr sz="800">
                        <a:latin typeface="Microsoft YaHei"/>
                        <a:cs typeface="Microsoft YaHei"/>
                      </a:endParaRPr>
                    </a:p>
                  </a:txBody>
                  <a:tcPr marL="0" marR="0" marT="228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894"/>
                        </a:lnSpc>
                        <a:spcBef>
                          <a:spcPts val="180"/>
                        </a:spcBef>
                      </a:pPr>
                      <a:r>
                        <a:rPr sz="800" b="1" spc="-20" dirty="0">
                          <a:solidFill>
                            <a:srgbClr val="221714"/>
                          </a:solidFill>
                          <a:latin typeface="Microsoft YaHei"/>
                          <a:cs typeface="Microsoft YaHei"/>
                        </a:rPr>
                        <a:t>10.9</a:t>
                      </a:r>
                      <a:endParaRPr sz="800">
                        <a:latin typeface="Microsoft YaHei"/>
                        <a:cs typeface="Microsoft YaHei"/>
                      </a:endParaRPr>
                    </a:p>
                  </a:txBody>
                  <a:tcPr marL="0" marR="0" marT="228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894"/>
                        </a:lnSpc>
                        <a:spcBef>
                          <a:spcPts val="180"/>
                        </a:spcBef>
                      </a:pPr>
                      <a:r>
                        <a:rPr sz="800" b="1" spc="-25" dirty="0">
                          <a:solidFill>
                            <a:srgbClr val="221714"/>
                          </a:solidFill>
                          <a:latin typeface="Microsoft YaHei"/>
                          <a:cs typeface="Microsoft YaHei"/>
                        </a:rPr>
                        <a:t>150</a:t>
                      </a:r>
                      <a:endParaRPr sz="800">
                        <a:latin typeface="Microsoft YaHei"/>
                        <a:cs typeface="Microsoft YaHei"/>
                      </a:endParaRPr>
                    </a:p>
                  </a:txBody>
                  <a:tcPr marL="0" marR="0" marT="228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894"/>
                        </a:lnSpc>
                        <a:spcBef>
                          <a:spcPts val="180"/>
                        </a:spcBef>
                      </a:pPr>
                      <a:r>
                        <a:rPr sz="800" b="1" spc="-25" dirty="0">
                          <a:solidFill>
                            <a:srgbClr val="221714"/>
                          </a:solidFill>
                          <a:latin typeface="Microsoft YaHei"/>
                          <a:cs typeface="Microsoft YaHei"/>
                        </a:rPr>
                        <a:t>139</a:t>
                      </a:r>
                      <a:endParaRPr sz="800">
                        <a:latin typeface="Microsoft YaHei"/>
                        <a:cs typeface="Microsoft YaHei"/>
                      </a:endParaRPr>
                    </a:p>
                  </a:txBody>
                  <a:tcPr marL="0" marR="0" marT="228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28"/>
                  </a:ext>
                </a:extLst>
              </a:tr>
              <a:tr h="149225">
                <a:tc>
                  <a:txBody>
                    <a:bodyPr/>
                    <a:lstStyle/>
                    <a:p>
                      <a:pPr algn="ctr">
                        <a:lnSpc>
                          <a:spcPts val="930"/>
                        </a:lnSpc>
                        <a:spcBef>
                          <a:spcPts val="145"/>
                        </a:spcBef>
                      </a:pPr>
                      <a:r>
                        <a:rPr sz="800" b="1" spc="-25" dirty="0">
                          <a:solidFill>
                            <a:srgbClr val="221714"/>
                          </a:solidFill>
                          <a:latin typeface="Microsoft YaHei"/>
                          <a:cs typeface="Microsoft YaHei"/>
                        </a:rPr>
                        <a:t>45</a:t>
                      </a:r>
                      <a:endParaRPr sz="800">
                        <a:latin typeface="Microsoft YaHei"/>
                        <a:cs typeface="Microsoft YaHei"/>
                      </a:endParaRPr>
                    </a:p>
                  </a:txBody>
                  <a:tcPr marL="0" marR="0" marT="184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30"/>
                        </a:lnSpc>
                        <a:spcBef>
                          <a:spcPts val="145"/>
                        </a:spcBef>
                      </a:pPr>
                      <a:r>
                        <a:rPr sz="800" b="1" spc="-20" dirty="0">
                          <a:solidFill>
                            <a:srgbClr val="221714"/>
                          </a:solidFill>
                          <a:latin typeface="Microsoft YaHei"/>
                          <a:cs typeface="Microsoft YaHei"/>
                        </a:rPr>
                        <a:t>12.5</a:t>
                      </a:r>
                      <a:endParaRPr sz="800">
                        <a:latin typeface="Microsoft YaHei"/>
                        <a:cs typeface="Microsoft YaHei"/>
                      </a:endParaRPr>
                    </a:p>
                  </a:txBody>
                  <a:tcPr marL="0" marR="0" marT="184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30"/>
                        </a:lnSpc>
                        <a:spcBef>
                          <a:spcPts val="145"/>
                        </a:spcBef>
                      </a:pPr>
                      <a:r>
                        <a:rPr sz="800" b="1" spc="-25" dirty="0">
                          <a:solidFill>
                            <a:srgbClr val="221714"/>
                          </a:solidFill>
                          <a:latin typeface="Microsoft YaHei"/>
                          <a:cs typeface="Microsoft YaHei"/>
                        </a:rPr>
                        <a:t>160</a:t>
                      </a:r>
                      <a:endParaRPr sz="800">
                        <a:latin typeface="Microsoft YaHei"/>
                        <a:cs typeface="Microsoft YaHei"/>
                      </a:endParaRPr>
                    </a:p>
                  </a:txBody>
                  <a:tcPr marL="0" marR="0" marT="184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30"/>
                        </a:lnSpc>
                        <a:spcBef>
                          <a:spcPts val="145"/>
                        </a:spcBef>
                      </a:pPr>
                      <a:r>
                        <a:rPr sz="800" b="1" spc="-25" dirty="0">
                          <a:solidFill>
                            <a:srgbClr val="221714"/>
                          </a:solidFill>
                          <a:latin typeface="Microsoft YaHei"/>
                          <a:cs typeface="Microsoft YaHei"/>
                        </a:rPr>
                        <a:t>158</a:t>
                      </a:r>
                      <a:endParaRPr sz="800">
                        <a:latin typeface="Microsoft YaHei"/>
                        <a:cs typeface="Microsoft YaHei"/>
                      </a:endParaRPr>
                    </a:p>
                  </a:txBody>
                  <a:tcPr marL="0" marR="0" marT="184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29"/>
                  </a:ext>
                </a:extLst>
              </a:tr>
              <a:tr h="149225">
                <a:tc>
                  <a:txBody>
                    <a:bodyPr/>
                    <a:lstStyle/>
                    <a:p>
                      <a:pPr algn="ctr">
                        <a:lnSpc>
                          <a:spcPts val="905"/>
                        </a:lnSpc>
                        <a:spcBef>
                          <a:spcPts val="170"/>
                        </a:spcBef>
                      </a:pPr>
                      <a:r>
                        <a:rPr sz="800" b="1" spc="-25" dirty="0">
                          <a:solidFill>
                            <a:srgbClr val="221714"/>
                          </a:solidFill>
                          <a:latin typeface="Microsoft YaHei"/>
                          <a:cs typeface="Microsoft YaHei"/>
                        </a:rPr>
                        <a:t>48</a:t>
                      </a:r>
                      <a:endParaRPr sz="800">
                        <a:latin typeface="Microsoft YaHei"/>
                        <a:cs typeface="Microsoft YaHei"/>
                      </a:endParaRPr>
                    </a:p>
                  </a:txBody>
                  <a:tcPr marL="0" marR="0" marT="215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05"/>
                        </a:lnSpc>
                        <a:spcBef>
                          <a:spcPts val="170"/>
                        </a:spcBef>
                      </a:pPr>
                      <a:r>
                        <a:rPr sz="800" b="1" spc="-20" dirty="0">
                          <a:solidFill>
                            <a:srgbClr val="221714"/>
                          </a:solidFill>
                          <a:latin typeface="Microsoft YaHei"/>
                          <a:cs typeface="Microsoft YaHei"/>
                        </a:rPr>
                        <a:t>14.2</a:t>
                      </a:r>
                      <a:endParaRPr sz="800">
                        <a:latin typeface="Microsoft YaHei"/>
                        <a:cs typeface="Microsoft YaHei"/>
                      </a:endParaRPr>
                    </a:p>
                  </a:txBody>
                  <a:tcPr marL="0" marR="0" marT="215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05"/>
                        </a:lnSpc>
                        <a:spcBef>
                          <a:spcPts val="165"/>
                        </a:spcBef>
                      </a:pPr>
                      <a:r>
                        <a:rPr sz="800" b="1" spc="-25" dirty="0">
                          <a:solidFill>
                            <a:srgbClr val="221714"/>
                          </a:solidFill>
                          <a:latin typeface="Microsoft YaHei"/>
                          <a:cs typeface="Microsoft YaHei"/>
                        </a:rPr>
                        <a:t>170</a:t>
                      </a:r>
                      <a:endParaRPr sz="800">
                        <a:latin typeface="Microsoft YaHei"/>
                        <a:cs typeface="Microsoft YaHei"/>
                      </a:endParaRPr>
                    </a:p>
                  </a:txBody>
                  <a:tcPr marL="0" marR="0" marT="209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10"/>
                        </a:lnSpc>
                        <a:spcBef>
                          <a:spcPts val="165"/>
                        </a:spcBef>
                      </a:pPr>
                      <a:r>
                        <a:rPr sz="800" b="1" spc="-25" dirty="0">
                          <a:solidFill>
                            <a:srgbClr val="221714"/>
                          </a:solidFill>
                          <a:latin typeface="Microsoft YaHei"/>
                          <a:cs typeface="Microsoft YaHei"/>
                        </a:rPr>
                        <a:t>178</a:t>
                      </a:r>
                      <a:endParaRPr sz="800">
                        <a:latin typeface="Microsoft YaHei"/>
                        <a:cs typeface="Microsoft YaHei"/>
                      </a:endParaRPr>
                    </a:p>
                  </a:txBody>
                  <a:tcPr marL="0" marR="0" marT="209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30"/>
                  </a:ext>
                </a:extLst>
              </a:tr>
              <a:tr h="156210">
                <a:tc>
                  <a:txBody>
                    <a:bodyPr/>
                    <a:lstStyle/>
                    <a:p>
                      <a:pPr algn="ctr">
                        <a:lnSpc>
                          <a:spcPct val="100000"/>
                        </a:lnSpc>
                        <a:spcBef>
                          <a:spcPts val="145"/>
                        </a:spcBef>
                      </a:pPr>
                      <a:r>
                        <a:rPr sz="800" b="1" spc="-25" dirty="0">
                          <a:solidFill>
                            <a:srgbClr val="221714"/>
                          </a:solidFill>
                          <a:latin typeface="Microsoft YaHei"/>
                          <a:cs typeface="Microsoft YaHei"/>
                        </a:rPr>
                        <a:t>50</a:t>
                      </a:r>
                      <a:endParaRPr sz="800">
                        <a:latin typeface="Microsoft YaHei"/>
                        <a:cs typeface="Microsoft YaHei"/>
                      </a:endParaRPr>
                    </a:p>
                  </a:txBody>
                  <a:tcPr marL="0" marR="0" marT="184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145"/>
                        </a:spcBef>
                      </a:pPr>
                      <a:r>
                        <a:rPr sz="800" b="1" spc="-20" dirty="0">
                          <a:solidFill>
                            <a:srgbClr val="221714"/>
                          </a:solidFill>
                          <a:latin typeface="Microsoft YaHei"/>
                          <a:cs typeface="Microsoft YaHei"/>
                        </a:rPr>
                        <a:t>15.4</a:t>
                      </a:r>
                      <a:endParaRPr sz="800">
                        <a:latin typeface="Microsoft YaHei"/>
                        <a:cs typeface="Microsoft YaHei"/>
                      </a:endParaRPr>
                    </a:p>
                  </a:txBody>
                  <a:tcPr marL="0" marR="0" marT="184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45"/>
                        </a:spcBef>
                      </a:pPr>
                      <a:r>
                        <a:rPr sz="800" b="1" spc="-25" dirty="0">
                          <a:solidFill>
                            <a:srgbClr val="221714"/>
                          </a:solidFill>
                          <a:latin typeface="Microsoft YaHei"/>
                          <a:cs typeface="Microsoft YaHei"/>
                        </a:rPr>
                        <a:t>180</a:t>
                      </a:r>
                      <a:endParaRPr sz="800">
                        <a:latin typeface="Microsoft YaHei"/>
                        <a:cs typeface="Microsoft YaHei"/>
                      </a:endParaRPr>
                    </a:p>
                  </a:txBody>
                  <a:tcPr marL="0" marR="0" marT="184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45"/>
                        </a:spcBef>
                      </a:pPr>
                      <a:r>
                        <a:rPr sz="800" b="1" spc="-25" dirty="0">
                          <a:solidFill>
                            <a:srgbClr val="221714"/>
                          </a:solidFill>
                          <a:latin typeface="Microsoft YaHei"/>
                          <a:cs typeface="Microsoft YaHei"/>
                        </a:rPr>
                        <a:t>200</a:t>
                      </a:r>
                      <a:endParaRPr sz="800">
                        <a:latin typeface="Microsoft YaHei"/>
                        <a:cs typeface="Microsoft YaHei"/>
                      </a:endParaRPr>
                    </a:p>
                  </a:txBody>
                  <a:tcPr marL="0" marR="0" marT="184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31"/>
                  </a:ext>
                </a:extLst>
              </a:tr>
              <a:tr h="141605">
                <a:tc>
                  <a:txBody>
                    <a:bodyPr/>
                    <a:lstStyle/>
                    <a:p>
                      <a:pPr algn="ctr">
                        <a:lnSpc>
                          <a:spcPts val="950"/>
                        </a:lnSpc>
                        <a:spcBef>
                          <a:spcPts val="65"/>
                        </a:spcBef>
                      </a:pPr>
                      <a:r>
                        <a:rPr sz="800" b="1" spc="-25" dirty="0">
                          <a:solidFill>
                            <a:srgbClr val="221714"/>
                          </a:solidFill>
                          <a:latin typeface="Microsoft YaHei"/>
                          <a:cs typeface="Microsoft YaHei"/>
                        </a:rPr>
                        <a:t>53</a:t>
                      </a:r>
                      <a:endParaRPr sz="800">
                        <a:latin typeface="Microsoft YaHei"/>
                        <a:cs typeface="Microsoft YaHei"/>
                      </a:endParaRPr>
                    </a:p>
                  </a:txBody>
                  <a:tcPr marL="0" marR="0" marT="82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50"/>
                        </a:lnSpc>
                        <a:spcBef>
                          <a:spcPts val="65"/>
                        </a:spcBef>
                      </a:pPr>
                      <a:r>
                        <a:rPr sz="800" b="1" spc="-20" dirty="0">
                          <a:solidFill>
                            <a:srgbClr val="221714"/>
                          </a:solidFill>
                          <a:latin typeface="Microsoft YaHei"/>
                          <a:cs typeface="Microsoft YaHei"/>
                        </a:rPr>
                        <a:t>17.3</a:t>
                      </a:r>
                      <a:endParaRPr sz="800">
                        <a:latin typeface="Microsoft YaHei"/>
                        <a:cs typeface="Microsoft YaHei"/>
                      </a:endParaRPr>
                    </a:p>
                  </a:txBody>
                  <a:tcPr marL="0" marR="0" marT="82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50"/>
                        </a:lnSpc>
                        <a:spcBef>
                          <a:spcPts val="65"/>
                        </a:spcBef>
                      </a:pPr>
                      <a:r>
                        <a:rPr sz="800" b="1" spc="-25" dirty="0">
                          <a:solidFill>
                            <a:srgbClr val="221714"/>
                          </a:solidFill>
                          <a:latin typeface="Microsoft YaHei"/>
                          <a:cs typeface="Microsoft YaHei"/>
                        </a:rPr>
                        <a:t>190</a:t>
                      </a:r>
                      <a:endParaRPr sz="800">
                        <a:latin typeface="Microsoft YaHei"/>
                        <a:cs typeface="Microsoft YaHei"/>
                      </a:endParaRPr>
                    </a:p>
                  </a:txBody>
                  <a:tcPr marL="0" marR="0" marT="82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55"/>
                        </a:lnSpc>
                        <a:spcBef>
                          <a:spcPts val="60"/>
                        </a:spcBef>
                      </a:pPr>
                      <a:r>
                        <a:rPr sz="800" b="1" spc="-25" dirty="0">
                          <a:solidFill>
                            <a:srgbClr val="221714"/>
                          </a:solidFill>
                          <a:latin typeface="Microsoft YaHei"/>
                          <a:cs typeface="Microsoft YaHei"/>
                        </a:rPr>
                        <a:t>223</a:t>
                      </a:r>
                      <a:endParaRPr sz="800">
                        <a:latin typeface="Microsoft YaHei"/>
                        <a:cs typeface="Microsoft YaHei"/>
                      </a:endParaRPr>
                    </a:p>
                  </a:txBody>
                  <a:tcPr marL="0" marR="0" marT="76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32"/>
                  </a:ext>
                </a:extLst>
              </a:tr>
              <a:tr h="156210">
                <a:tc>
                  <a:txBody>
                    <a:bodyPr/>
                    <a:lstStyle/>
                    <a:p>
                      <a:pPr algn="ctr">
                        <a:lnSpc>
                          <a:spcPct val="100000"/>
                        </a:lnSpc>
                        <a:spcBef>
                          <a:spcPts val="160"/>
                        </a:spcBef>
                      </a:pPr>
                      <a:r>
                        <a:rPr sz="800" b="1" spc="-25" dirty="0">
                          <a:solidFill>
                            <a:srgbClr val="221714"/>
                          </a:solidFill>
                          <a:latin typeface="Microsoft YaHei"/>
                          <a:cs typeface="Microsoft YaHei"/>
                        </a:rPr>
                        <a:t>55</a:t>
                      </a:r>
                      <a:endParaRPr sz="800">
                        <a:latin typeface="Microsoft YaHei"/>
                        <a:cs typeface="Microsoft YaHei"/>
                      </a:endParaRPr>
                    </a:p>
                  </a:txBody>
                  <a:tcPr marL="0" marR="0" marT="203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ct val="100000"/>
                        </a:lnSpc>
                        <a:spcBef>
                          <a:spcPts val="160"/>
                        </a:spcBef>
                      </a:pPr>
                      <a:r>
                        <a:rPr sz="800" b="1" spc="-20" dirty="0">
                          <a:solidFill>
                            <a:srgbClr val="221714"/>
                          </a:solidFill>
                          <a:latin typeface="Microsoft YaHei"/>
                          <a:cs typeface="Microsoft YaHei"/>
                        </a:rPr>
                        <a:t>18.6</a:t>
                      </a:r>
                      <a:endParaRPr sz="800">
                        <a:latin typeface="Microsoft YaHei"/>
                        <a:cs typeface="Microsoft YaHei"/>
                      </a:endParaRPr>
                    </a:p>
                  </a:txBody>
                  <a:tcPr marL="0" marR="0" marT="203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60"/>
                        </a:spcBef>
                      </a:pPr>
                      <a:r>
                        <a:rPr sz="800" b="1" spc="-25" dirty="0">
                          <a:solidFill>
                            <a:srgbClr val="221714"/>
                          </a:solidFill>
                          <a:latin typeface="Microsoft YaHei"/>
                          <a:cs typeface="Microsoft YaHei"/>
                        </a:rPr>
                        <a:t>200</a:t>
                      </a:r>
                      <a:endParaRPr sz="800">
                        <a:latin typeface="Microsoft YaHei"/>
                        <a:cs typeface="Microsoft YaHei"/>
                      </a:endParaRPr>
                    </a:p>
                  </a:txBody>
                  <a:tcPr marL="0" marR="0" marT="203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ct val="100000"/>
                        </a:lnSpc>
                        <a:spcBef>
                          <a:spcPts val="155"/>
                        </a:spcBef>
                      </a:pPr>
                      <a:r>
                        <a:rPr sz="800" b="1" spc="-25" dirty="0">
                          <a:solidFill>
                            <a:srgbClr val="221714"/>
                          </a:solidFill>
                          <a:latin typeface="Microsoft YaHei"/>
                          <a:cs typeface="Microsoft YaHei"/>
                        </a:rPr>
                        <a:t>247</a:t>
                      </a:r>
                      <a:endParaRPr sz="800">
                        <a:latin typeface="Microsoft YaHei"/>
                        <a:cs typeface="Microsoft YaHei"/>
                      </a:endParaRPr>
                    </a:p>
                  </a:txBody>
                  <a:tcPr marL="0" marR="0" marT="196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33"/>
                  </a:ext>
                </a:extLst>
              </a:tr>
              <a:tr h="141605">
                <a:tc>
                  <a:txBody>
                    <a:bodyPr/>
                    <a:lstStyle/>
                    <a:p>
                      <a:pPr algn="ctr">
                        <a:lnSpc>
                          <a:spcPts val="935"/>
                        </a:lnSpc>
                        <a:spcBef>
                          <a:spcPts val="80"/>
                        </a:spcBef>
                      </a:pPr>
                      <a:r>
                        <a:rPr sz="800" b="1" spc="-25" dirty="0">
                          <a:solidFill>
                            <a:srgbClr val="221714"/>
                          </a:solidFill>
                          <a:latin typeface="Microsoft YaHei"/>
                          <a:cs typeface="Microsoft YaHei"/>
                        </a:rPr>
                        <a:t>56</a:t>
                      </a:r>
                      <a:endParaRPr sz="800">
                        <a:latin typeface="Microsoft YaHei"/>
                        <a:cs typeface="Microsoft YaHei"/>
                      </a:endParaRPr>
                    </a:p>
                  </a:txBody>
                  <a:tcPr marL="0" marR="0" marT="101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40"/>
                        </a:lnSpc>
                        <a:spcBef>
                          <a:spcPts val="75"/>
                        </a:spcBef>
                      </a:pPr>
                      <a:r>
                        <a:rPr sz="800" b="1" spc="-20" dirty="0">
                          <a:solidFill>
                            <a:srgbClr val="221714"/>
                          </a:solidFill>
                          <a:latin typeface="Microsoft YaHei"/>
                          <a:cs typeface="Microsoft YaHei"/>
                        </a:rPr>
                        <a:t>19.3</a:t>
                      </a:r>
                      <a:endParaRPr sz="800">
                        <a:latin typeface="Microsoft YaHei"/>
                        <a:cs typeface="Microsoft YaHei"/>
                      </a:endParaRPr>
                    </a:p>
                  </a:txBody>
                  <a:tcPr marL="0" marR="0" marT="95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40"/>
                        </a:lnSpc>
                        <a:spcBef>
                          <a:spcPts val="75"/>
                        </a:spcBef>
                      </a:pPr>
                      <a:r>
                        <a:rPr sz="800" b="1" spc="-25" dirty="0">
                          <a:solidFill>
                            <a:srgbClr val="221714"/>
                          </a:solidFill>
                          <a:latin typeface="Microsoft YaHei"/>
                          <a:cs typeface="Microsoft YaHei"/>
                        </a:rPr>
                        <a:t>220</a:t>
                      </a:r>
                      <a:endParaRPr sz="800">
                        <a:latin typeface="Microsoft YaHei"/>
                        <a:cs typeface="Microsoft YaHei"/>
                      </a:endParaRPr>
                    </a:p>
                  </a:txBody>
                  <a:tcPr marL="0" marR="0" marT="95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40"/>
                        </a:lnSpc>
                        <a:spcBef>
                          <a:spcPts val="75"/>
                        </a:spcBef>
                      </a:pPr>
                      <a:r>
                        <a:rPr sz="800" b="1" spc="-25" dirty="0">
                          <a:solidFill>
                            <a:srgbClr val="221714"/>
                          </a:solidFill>
                          <a:latin typeface="Microsoft YaHei"/>
                          <a:cs typeface="Microsoft YaHei"/>
                        </a:rPr>
                        <a:t>298</a:t>
                      </a:r>
                      <a:endParaRPr sz="800">
                        <a:latin typeface="Microsoft YaHei"/>
                        <a:cs typeface="Microsoft YaHei"/>
                      </a:endParaRPr>
                    </a:p>
                  </a:txBody>
                  <a:tcPr marL="0" marR="0" marT="95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34"/>
                  </a:ext>
                </a:extLst>
              </a:tr>
              <a:tr h="149225">
                <a:tc>
                  <a:txBody>
                    <a:bodyPr/>
                    <a:lstStyle/>
                    <a:p>
                      <a:pPr algn="ctr">
                        <a:lnSpc>
                          <a:spcPts val="900"/>
                        </a:lnSpc>
                        <a:spcBef>
                          <a:spcPts val="175"/>
                        </a:spcBef>
                      </a:pPr>
                      <a:r>
                        <a:rPr sz="800" b="1" spc="-25" dirty="0">
                          <a:solidFill>
                            <a:srgbClr val="221714"/>
                          </a:solidFill>
                          <a:latin typeface="Microsoft YaHei"/>
                          <a:cs typeface="Microsoft YaHei"/>
                        </a:rPr>
                        <a:t>58</a:t>
                      </a:r>
                      <a:endParaRPr sz="800">
                        <a:latin typeface="Microsoft YaHei"/>
                        <a:cs typeface="Microsoft YaHei"/>
                      </a:endParaRPr>
                    </a:p>
                  </a:txBody>
                  <a:tcPr marL="0" marR="0" marT="222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00"/>
                        </a:lnSpc>
                        <a:spcBef>
                          <a:spcPts val="170"/>
                        </a:spcBef>
                      </a:pPr>
                      <a:r>
                        <a:rPr sz="800" b="1" spc="-20" dirty="0">
                          <a:solidFill>
                            <a:srgbClr val="221714"/>
                          </a:solidFill>
                          <a:latin typeface="Microsoft YaHei"/>
                          <a:cs typeface="Microsoft YaHei"/>
                        </a:rPr>
                        <a:t>20.7</a:t>
                      </a:r>
                      <a:endParaRPr sz="800">
                        <a:latin typeface="Microsoft YaHei"/>
                        <a:cs typeface="Microsoft YaHei"/>
                      </a:endParaRPr>
                    </a:p>
                  </a:txBody>
                  <a:tcPr marL="0" marR="0" marT="215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05"/>
                        </a:lnSpc>
                        <a:spcBef>
                          <a:spcPts val="170"/>
                        </a:spcBef>
                      </a:pPr>
                      <a:r>
                        <a:rPr sz="800" b="1" spc="-25" dirty="0">
                          <a:solidFill>
                            <a:srgbClr val="221714"/>
                          </a:solidFill>
                          <a:latin typeface="Microsoft YaHei"/>
                          <a:cs typeface="Microsoft YaHei"/>
                        </a:rPr>
                        <a:t>250</a:t>
                      </a:r>
                      <a:endParaRPr sz="800">
                        <a:latin typeface="Microsoft YaHei"/>
                        <a:cs typeface="Microsoft YaHei"/>
                      </a:endParaRPr>
                    </a:p>
                  </a:txBody>
                  <a:tcPr marL="0" marR="0" marT="215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gn="ctr">
                        <a:lnSpc>
                          <a:spcPts val="905"/>
                        </a:lnSpc>
                        <a:spcBef>
                          <a:spcPts val="170"/>
                        </a:spcBef>
                      </a:pPr>
                      <a:r>
                        <a:rPr sz="800" b="1" spc="-25" dirty="0">
                          <a:solidFill>
                            <a:srgbClr val="221714"/>
                          </a:solidFill>
                          <a:latin typeface="Microsoft YaHei"/>
                          <a:cs typeface="Microsoft YaHei"/>
                        </a:rPr>
                        <a:t>385</a:t>
                      </a:r>
                      <a:endParaRPr sz="800">
                        <a:latin typeface="Microsoft YaHei"/>
                        <a:cs typeface="Microsoft YaHei"/>
                      </a:endParaRPr>
                    </a:p>
                  </a:txBody>
                  <a:tcPr marL="0" marR="0" marT="215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35"/>
                  </a:ext>
                </a:extLst>
              </a:tr>
              <a:tr h="153035">
                <a:tc>
                  <a:txBody>
                    <a:bodyPr/>
                    <a:lstStyle/>
                    <a:p>
                      <a:pPr algn="ctr">
                        <a:lnSpc>
                          <a:spcPts val="955"/>
                        </a:lnSpc>
                        <a:spcBef>
                          <a:spcPts val="150"/>
                        </a:spcBef>
                      </a:pPr>
                      <a:r>
                        <a:rPr sz="800" b="1" spc="-25" dirty="0">
                          <a:solidFill>
                            <a:srgbClr val="221714"/>
                          </a:solidFill>
                          <a:latin typeface="Microsoft YaHei"/>
                          <a:cs typeface="Microsoft YaHei"/>
                        </a:rPr>
                        <a:t>60</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985" algn="ctr">
                        <a:lnSpc>
                          <a:spcPts val="960"/>
                        </a:lnSpc>
                        <a:spcBef>
                          <a:spcPts val="150"/>
                        </a:spcBef>
                      </a:pPr>
                      <a:r>
                        <a:rPr sz="800" b="1" spc="-20" dirty="0">
                          <a:solidFill>
                            <a:srgbClr val="221714"/>
                          </a:solidFill>
                          <a:latin typeface="Microsoft YaHei"/>
                          <a:cs typeface="Microsoft YaHei"/>
                        </a:rPr>
                        <a:t>22.2</a:t>
                      </a:r>
                      <a:endParaRPr sz="800">
                        <a:latin typeface="Microsoft YaHei"/>
                        <a:cs typeface="Microsoft YaHei"/>
                      </a:endParaRPr>
                    </a:p>
                  </a:txBody>
                  <a:tcPr marL="0" marR="0" marT="190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800" dirty="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800" dirty="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36"/>
                  </a:ext>
                </a:extLst>
              </a:tr>
            </a:tbl>
          </a:graphicData>
        </a:graphic>
      </p:graphicFrame>
      <p:sp>
        <p:nvSpPr>
          <p:cNvPr id="21" name="Elipse 20">
            <a:extLst>
              <a:ext uri="{FF2B5EF4-FFF2-40B4-BE49-F238E27FC236}">
                <a16:creationId xmlns:a16="http://schemas.microsoft.com/office/drawing/2014/main" id="{92B7029B-0E96-0610-AE4B-0B4CF49C973A}"/>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60645" y="1283393"/>
            <a:ext cx="2468588" cy="1682297"/>
          </a:xfrm>
          <a:prstGeom prst="rect">
            <a:avLst/>
          </a:prstGeom>
        </p:spPr>
      </p:pic>
      <p:sp>
        <p:nvSpPr>
          <p:cNvPr id="5" name="object 5"/>
          <p:cNvSpPr txBox="1">
            <a:spLocks noGrp="1"/>
          </p:cNvSpPr>
          <p:nvPr>
            <p:ph type="title"/>
          </p:nvPr>
        </p:nvSpPr>
        <p:spPr>
          <a:xfrm>
            <a:off x="410121" y="527807"/>
            <a:ext cx="2994660" cy="287258"/>
          </a:xfrm>
          <a:prstGeom prst="rect">
            <a:avLst/>
          </a:prstGeom>
        </p:spPr>
        <p:txBody>
          <a:bodyPr vert="horz" wrap="square" lIns="0" tIns="17780" rIns="0" bIns="0" rtlCol="0">
            <a:spAutoFit/>
          </a:bodyPr>
          <a:lstStyle/>
          <a:p>
            <a:pPr marL="621665">
              <a:lnSpc>
                <a:spcPts val="2135"/>
              </a:lnSpc>
            </a:pPr>
            <a:r>
              <a:rPr sz="1800" b="1" dirty="0">
                <a:solidFill>
                  <a:srgbClr val="414142"/>
                </a:solidFill>
                <a:latin typeface="Microsoft YaHei"/>
                <a:cs typeface="Microsoft YaHei"/>
              </a:rPr>
              <a:t>Seamless</a:t>
            </a:r>
            <a:r>
              <a:rPr sz="1800" b="1" spc="285" dirty="0">
                <a:solidFill>
                  <a:srgbClr val="414142"/>
                </a:solidFill>
                <a:latin typeface="Microsoft YaHei"/>
                <a:cs typeface="Microsoft YaHei"/>
              </a:rPr>
              <a:t> </a:t>
            </a:r>
            <a:r>
              <a:rPr sz="1800" b="1" dirty="0">
                <a:solidFill>
                  <a:srgbClr val="414142"/>
                </a:solidFill>
                <a:latin typeface="Microsoft YaHei"/>
                <a:cs typeface="Microsoft YaHei"/>
              </a:rPr>
              <a:t>steel</a:t>
            </a:r>
            <a:r>
              <a:rPr sz="1800" b="1" spc="285" dirty="0">
                <a:solidFill>
                  <a:srgbClr val="414142"/>
                </a:solidFill>
                <a:latin typeface="Microsoft YaHei"/>
                <a:cs typeface="Microsoft YaHei"/>
              </a:rPr>
              <a:t> </a:t>
            </a:r>
            <a:r>
              <a:rPr sz="1800" b="1" spc="-20" dirty="0">
                <a:solidFill>
                  <a:srgbClr val="414142"/>
                </a:solidFill>
                <a:latin typeface="Microsoft YaHei"/>
                <a:cs typeface="Microsoft YaHei"/>
              </a:rPr>
              <a:t>tube</a:t>
            </a:r>
            <a:endParaRPr sz="1800" dirty="0">
              <a:latin typeface="Microsoft YaHei"/>
              <a:cs typeface="Microsoft YaHei"/>
            </a:endParaRPr>
          </a:p>
        </p:txBody>
      </p:sp>
      <p:graphicFrame>
        <p:nvGraphicFramePr>
          <p:cNvPr id="15" name="object 15"/>
          <p:cNvGraphicFramePr>
            <a:graphicFrameLocks noGrp="1"/>
          </p:cNvGraphicFramePr>
          <p:nvPr/>
        </p:nvGraphicFramePr>
        <p:xfrm>
          <a:off x="329006" y="1155928"/>
          <a:ext cx="4161790" cy="3796030"/>
        </p:xfrm>
        <a:graphic>
          <a:graphicData uri="http://schemas.openxmlformats.org/drawingml/2006/table">
            <a:tbl>
              <a:tblPr firstRow="1" bandRow="1">
                <a:tableStyleId>{2D5ABB26-0587-4C30-8999-92F81FD0307C}</a:tableStyleId>
              </a:tblPr>
              <a:tblGrid>
                <a:gridCol w="117475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tblGrid>
              <a:tr h="241300">
                <a:tc>
                  <a:txBody>
                    <a:bodyPr/>
                    <a:lstStyle/>
                    <a:p>
                      <a:pPr marL="91440">
                        <a:lnSpc>
                          <a:spcPct val="100000"/>
                        </a:lnSpc>
                        <a:spcBef>
                          <a:spcPts val="315"/>
                        </a:spcBef>
                      </a:pPr>
                      <a:r>
                        <a:rPr sz="900" b="1" spc="-45" dirty="0">
                          <a:solidFill>
                            <a:srgbClr val="221714"/>
                          </a:solidFill>
                          <a:latin typeface="Microsoft YaHei"/>
                          <a:cs typeface="Microsoft YaHei"/>
                        </a:rPr>
                        <a:t>Product</a:t>
                      </a:r>
                      <a:r>
                        <a:rPr sz="900" b="1" spc="-25" dirty="0">
                          <a:solidFill>
                            <a:srgbClr val="221714"/>
                          </a:solidFill>
                          <a:latin typeface="Microsoft YaHei"/>
                          <a:cs typeface="Microsoft YaHei"/>
                        </a:rPr>
                        <a:t> </a:t>
                      </a:r>
                      <a:r>
                        <a:rPr sz="900" b="1" spc="-20" dirty="0">
                          <a:solidFill>
                            <a:srgbClr val="221714"/>
                          </a:solidFill>
                          <a:latin typeface="Microsoft YaHei"/>
                          <a:cs typeface="Microsoft YaHei"/>
                        </a:rPr>
                        <a:t>Name</a:t>
                      </a:r>
                      <a:endParaRPr sz="900">
                        <a:latin typeface="Microsoft YaHei"/>
                        <a:cs typeface="Microsoft YaHei"/>
                      </a:endParaRPr>
                    </a:p>
                  </a:txBody>
                  <a:tcPr marL="0" marR="0" marT="4000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585"/>
                        </a:spcBef>
                      </a:pPr>
                      <a:r>
                        <a:rPr sz="800" spc="-55" dirty="0">
                          <a:solidFill>
                            <a:srgbClr val="221714"/>
                          </a:solidFill>
                          <a:latin typeface="Microsoft YaHei"/>
                          <a:cs typeface="Microsoft YaHei"/>
                        </a:rPr>
                        <a:t>Seamless</a:t>
                      </a:r>
                      <a:r>
                        <a:rPr sz="800" spc="-60" dirty="0">
                          <a:solidFill>
                            <a:srgbClr val="221714"/>
                          </a:solidFill>
                          <a:latin typeface="Microsoft YaHei"/>
                          <a:cs typeface="Microsoft YaHei"/>
                        </a:rPr>
                        <a:t> </a:t>
                      </a:r>
                      <a:r>
                        <a:rPr sz="800" spc="-50" dirty="0">
                          <a:solidFill>
                            <a:srgbClr val="221714"/>
                          </a:solidFill>
                          <a:latin typeface="Microsoft YaHei"/>
                          <a:cs typeface="Microsoft YaHei"/>
                        </a:rPr>
                        <a:t>steel</a:t>
                      </a:r>
                      <a:r>
                        <a:rPr sz="800" spc="-70" dirty="0">
                          <a:solidFill>
                            <a:srgbClr val="221714"/>
                          </a:solidFill>
                          <a:latin typeface="Microsoft YaHei"/>
                          <a:cs typeface="Microsoft YaHei"/>
                        </a:rPr>
                        <a:t> </a:t>
                      </a:r>
                      <a:r>
                        <a:rPr sz="800" spc="-20" dirty="0">
                          <a:solidFill>
                            <a:srgbClr val="221714"/>
                          </a:solidFill>
                          <a:latin typeface="Microsoft YaHei"/>
                          <a:cs typeface="Microsoft YaHei"/>
                        </a:rPr>
                        <a:t>tube</a:t>
                      </a:r>
                      <a:endParaRPr sz="800">
                        <a:latin typeface="Microsoft YaHei"/>
                        <a:cs typeface="Microsoft YaHei"/>
                      </a:endParaRPr>
                    </a:p>
                  </a:txBody>
                  <a:tcPr marL="0" marR="0" marT="7429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0"/>
                  </a:ext>
                </a:extLst>
              </a:tr>
              <a:tr h="266065">
                <a:tc>
                  <a:txBody>
                    <a:bodyPr/>
                    <a:lstStyle/>
                    <a:p>
                      <a:pPr marL="91440">
                        <a:lnSpc>
                          <a:spcPct val="100000"/>
                        </a:lnSpc>
                        <a:spcBef>
                          <a:spcPts val="420"/>
                        </a:spcBef>
                      </a:pPr>
                      <a:r>
                        <a:rPr sz="900" b="1" spc="-10" dirty="0">
                          <a:solidFill>
                            <a:srgbClr val="221714"/>
                          </a:solidFill>
                          <a:latin typeface="Microsoft YaHei"/>
                          <a:cs typeface="Microsoft YaHei"/>
                        </a:rPr>
                        <a:t>Standard</a:t>
                      </a:r>
                      <a:endParaRPr sz="900">
                        <a:latin typeface="Microsoft YaHei"/>
                        <a:cs typeface="Microsoft YaHei"/>
                      </a:endParaRPr>
                    </a:p>
                  </a:txBody>
                  <a:tcPr marL="0" marR="0" marT="533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520"/>
                        </a:spcBef>
                      </a:pPr>
                      <a:r>
                        <a:rPr sz="800" spc="-60" dirty="0">
                          <a:solidFill>
                            <a:srgbClr val="221714"/>
                          </a:solidFill>
                          <a:latin typeface="Microsoft YaHei"/>
                          <a:cs typeface="Microsoft YaHei"/>
                        </a:rPr>
                        <a:t>DIN2391,EN10305,ASTM</a:t>
                      </a:r>
                      <a:r>
                        <a:rPr sz="800" spc="-40" dirty="0">
                          <a:solidFill>
                            <a:srgbClr val="221714"/>
                          </a:solidFill>
                          <a:latin typeface="Microsoft YaHei"/>
                          <a:cs typeface="Microsoft YaHei"/>
                        </a:rPr>
                        <a:t> </a:t>
                      </a:r>
                      <a:r>
                        <a:rPr sz="800" spc="-50" dirty="0">
                          <a:solidFill>
                            <a:srgbClr val="221714"/>
                          </a:solidFill>
                          <a:latin typeface="Microsoft YaHei"/>
                          <a:cs typeface="Microsoft YaHei"/>
                        </a:rPr>
                        <a:t>A519,</a:t>
                      </a:r>
                      <a:r>
                        <a:rPr sz="800" spc="-30" dirty="0">
                          <a:solidFill>
                            <a:srgbClr val="221714"/>
                          </a:solidFill>
                          <a:latin typeface="Microsoft YaHei"/>
                          <a:cs typeface="Microsoft YaHei"/>
                        </a:rPr>
                        <a:t> </a:t>
                      </a:r>
                      <a:r>
                        <a:rPr sz="800" spc="-45" dirty="0">
                          <a:solidFill>
                            <a:srgbClr val="221714"/>
                          </a:solidFill>
                          <a:latin typeface="Microsoft YaHei"/>
                          <a:cs typeface="Microsoft YaHei"/>
                        </a:rPr>
                        <a:t>GB/T</a:t>
                      </a:r>
                      <a:r>
                        <a:rPr sz="800" spc="-30" dirty="0">
                          <a:solidFill>
                            <a:srgbClr val="221714"/>
                          </a:solidFill>
                          <a:latin typeface="Microsoft YaHei"/>
                          <a:cs typeface="Microsoft YaHei"/>
                        </a:rPr>
                        <a:t> </a:t>
                      </a:r>
                      <a:r>
                        <a:rPr sz="800" spc="-70" dirty="0">
                          <a:solidFill>
                            <a:srgbClr val="221714"/>
                          </a:solidFill>
                          <a:latin typeface="Microsoft YaHei"/>
                          <a:cs typeface="Microsoft YaHei"/>
                        </a:rPr>
                        <a:t>3639-</a:t>
                      </a:r>
                      <a:r>
                        <a:rPr sz="800" spc="-25" dirty="0">
                          <a:solidFill>
                            <a:srgbClr val="221714"/>
                          </a:solidFill>
                          <a:latin typeface="Microsoft YaHei"/>
                          <a:cs typeface="Microsoft YaHei"/>
                        </a:rPr>
                        <a:t>200</a:t>
                      </a:r>
                      <a:endParaRPr sz="800">
                        <a:latin typeface="Microsoft YaHei"/>
                        <a:cs typeface="Microsoft YaHei"/>
                      </a:endParaRPr>
                    </a:p>
                  </a:txBody>
                  <a:tcPr marL="0" marR="0" marT="660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1"/>
                  </a:ext>
                </a:extLst>
              </a:tr>
              <a:tr h="260350">
                <a:tc>
                  <a:txBody>
                    <a:bodyPr/>
                    <a:lstStyle/>
                    <a:p>
                      <a:pPr marL="92075">
                        <a:lnSpc>
                          <a:spcPct val="100000"/>
                        </a:lnSpc>
                        <a:spcBef>
                          <a:spcPts val="330"/>
                        </a:spcBef>
                      </a:pPr>
                      <a:r>
                        <a:rPr sz="900" b="1" spc="-10" dirty="0">
                          <a:solidFill>
                            <a:srgbClr val="221714"/>
                          </a:solidFill>
                          <a:latin typeface="Microsoft YaHei"/>
                          <a:cs typeface="Microsoft YaHei"/>
                        </a:rPr>
                        <a:t>Material</a:t>
                      </a:r>
                      <a:endParaRPr sz="900">
                        <a:latin typeface="Microsoft YaHei"/>
                        <a:cs typeface="Microsoft YaHei"/>
                      </a:endParaRPr>
                    </a:p>
                  </a:txBody>
                  <a:tcPr marL="0" marR="0" marT="4191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395"/>
                        </a:spcBef>
                      </a:pPr>
                      <a:r>
                        <a:rPr sz="800" spc="-50" dirty="0">
                          <a:solidFill>
                            <a:srgbClr val="221714"/>
                          </a:solidFill>
                          <a:latin typeface="Microsoft YaHei"/>
                          <a:cs typeface="Microsoft YaHei"/>
                        </a:rPr>
                        <a:t>Q355B</a:t>
                      </a:r>
                      <a:r>
                        <a:rPr sz="800" spc="-70" dirty="0">
                          <a:solidFill>
                            <a:srgbClr val="221714"/>
                          </a:solidFill>
                          <a:latin typeface="Microsoft YaHei"/>
                          <a:cs typeface="Microsoft YaHei"/>
                        </a:rPr>
                        <a:t> </a:t>
                      </a:r>
                      <a:r>
                        <a:rPr sz="800" spc="-50" dirty="0">
                          <a:solidFill>
                            <a:srgbClr val="221714"/>
                          </a:solidFill>
                          <a:latin typeface="Microsoft YaHei"/>
                          <a:cs typeface="Microsoft YaHei"/>
                        </a:rPr>
                        <a:t>Q355D</a:t>
                      </a:r>
                      <a:r>
                        <a:rPr sz="800" spc="-60" dirty="0">
                          <a:solidFill>
                            <a:srgbClr val="221714"/>
                          </a:solidFill>
                          <a:latin typeface="Microsoft YaHei"/>
                          <a:cs typeface="Microsoft YaHei"/>
                        </a:rPr>
                        <a:t> C20,ST52E355</a:t>
                      </a:r>
                      <a:r>
                        <a:rPr sz="800" spc="-65" dirty="0">
                          <a:solidFill>
                            <a:srgbClr val="221714"/>
                          </a:solidFill>
                          <a:latin typeface="Microsoft YaHei"/>
                          <a:cs typeface="Microsoft YaHei"/>
                        </a:rPr>
                        <a:t> </a:t>
                      </a:r>
                      <a:r>
                        <a:rPr sz="800" spc="-60" dirty="0">
                          <a:solidFill>
                            <a:srgbClr val="221714"/>
                          </a:solidFill>
                          <a:latin typeface="Microsoft YaHei"/>
                          <a:cs typeface="Microsoft YaHei"/>
                        </a:rPr>
                        <a:t>SAE1026.CK45 </a:t>
                      </a:r>
                      <a:r>
                        <a:rPr sz="800" spc="-50" dirty="0">
                          <a:solidFill>
                            <a:srgbClr val="221714"/>
                          </a:solidFill>
                          <a:latin typeface="Microsoft YaHei"/>
                          <a:cs typeface="Microsoft YaHei"/>
                        </a:rPr>
                        <a:t>4130</a:t>
                      </a:r>
                      <a:r>
                        <a:rPr sz="800" spc="-60" dirty="0">
                          <a:solidFill>
                            <a:srgbClr val="221714"/>
                          </a:solidFill>
                          <a:latin typeface="Microsoft YaHei"/>
                          <a:cs typeface="Microsoft YaHei"/>
                        </a:rPr>
                        <a:t> </a:t>
                      </a:r>
                      <a:r>
                        <a:rPr sz="800" spc="-50" dirty="0">
                          <a:solidFill>
                            <a:srgbClr val="221714"/>
                          </a:solidFill>
                          <a:latin typeface="Microsoft YaHei"/>
                          <a:cs typeface="Microsoft YaHei"/>
                        </a:rPr>
                        <a:t>4140</a:t>
                      </a:r>
                      <a:r>
                        <a:rPr sz="800" spc="-60" dirty="0">
                          <a:solidFill>
                            <a:srgbClr val="221714"/>
                          </a:solidFill>
                          <a:latin typeface="Microsoft YaHei"/>
                          <a:cs typeface="Microsoft YaHei"/>
                        </a:rPr>
                        <a:t> </a:t>
                      </a:r>
                      <a:r>
                        <a:rPr sz="800" spc="-45" dirty="0">
                          <a:solidFill>
                            <a:srgbClr val="221714"/>
                          </a:solidFill>
                          <a:latin typeface="Microsoft YaHei"/>
                          <a:cs typeface="Microsoft YaHei"/>
                        </a:rPr>
                        <a:t>STKM</a:t>
                      </a:r>
                      <a:r>
                        <a:rPr sz="800" spc="-70" dirty="0">
                          <a:solidFill>
                            <a:srgbClr val="221714"/>
                          </a:solidFill>
                          <a:latin typeface="Microsoft YaHei"/>
                          <a:cs typeface="Microsoft YaHei"/>
                        </a:rPr>
                        <a:t> </a:t>
                      </a:r>
                      <a:r>
                        <a:rPr sz="800" spc="-25" dirty="0">
                          <a:solidFill>
                            <a:srgbClr val="221714"/>
                          </a:solidFill>
                          <a:latin typeface="Microsoft YaHei"/>
                          <a:cs typeface="Microsoft YaHei"/>
                        </a:rPr>
                        <a:t>13C</a:t>
                      </a:r>
                      <a:endParaRPr sz="800">
                        <a:latin typeface="Microsoft YaHei"/>
                        <a:cs typeface="Microsoft YaHei"/>
                      </a:endParaRPr>
                    </a:p>
                  </a:txBody>
                  <a:tcPr marL="0" marR="0" marT="5016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2"/>
                  </a:ext>
                </a:extLst>
              </a:tr>
              <a:tr h="254635">
                <a:tc>
                  <a:txBody>
                    <a:bodyPr/>
                    <a:lstStyle/>
                    <a:p>
                      <a:pPr marL="92075">
                        <a:lnSpc>
                          <a:spcPct val="100000"/>
                        </a:lnSpc>
                        <a:spcBef>
                          <a:spcPts val="285"/>
                        </a:spcBef>
                      </a:pPr>
                      <a:r>
                        <a:rPr sz="900" b="1" spc="-40" dirty="0">
                          <a:solidFill>
                            <a:srgbClr val="221714"/>
                          </a:solidFill>
                          <a:latin typeface="Microsoft YaHei"/>
                          <a:cs typeface="Microsoft YaHei"/>
                        </a:rPr>
                        <a:t>Heat</a:t>
                      </a:r>
                      <a:r>
                        <a:rPr sz="900" b="1" spc="-60" dirty="0">
                          <a:solidFill>
                            <a:srgbClr val="221714"/>
                          </a:solidFill>
                          <a:latin typeface="Microsoft YaHei"/>
                          <a:cs typeface="Microsoft YaHei"/>
                        </a:rPr>
                        <a:t> </a:t>
                      </a:r>
                      <a:r>
                        <a:rPr sz="900" b="1" spc="-10" dirty="0">
                          <a:solidFill>
                            <a:srgbClr val="221714"/>
                          </a:solidFill>
                          <a:latin typeface="Microsoft YaHei"/>
                          <a:cs typeface="Microsoft YaHei"/>
                        </a:rPr>
                        <a:t>treatment</a:t>
                      </a:r>
                      <a:endParaRPr sz="900">
                        <a:latin typeface="Microsoft YaHei"/>
                        <a:cs typeface="Microsoft YaHei"/>
                      </a:endParaRPr>
                    </a:p>
                  </a:txBody>
                  <a:tcPr marL="0" marR="0" marT="3619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365"/>
                        </a:spcBef>
                      </a:pPr>
                      <a:r>
                        <a:rPr sz="800" spc="-20" dirty="0">
                          <a:solidFill>
                            <a:srgbClr val="221714"/>
                          </a:solidFill>
                          <a:latin typeface="Microsoft YaHei"/>
                          <a:cs typeface="Microsoft YaHei"/>
                        </a:rPr>
                        <a:t>BK+S</a:t>
                      </a:r>
                      <a:endParaRPr sz="800">
                        <a:latin typeface="Microsoft YaHei"/>
                        <a:cs typeface="Microsoft YaHei"/>
                      </a:endParaRPr>
                    </a:p>
                  </a:txBody>
                  <a:tcPr marL="0" marR="0" marT="463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3"/>
                  </a:ext>
                </a:extLst>
              </a:tr>
              <a:tr h="248920">
                <a:tc>
                  <a:txBody>
                    <a:bodyPr/>
                    <a:lstStyle/>
                    <a:p>
                      <a:pPr marL="92075">
                        <a:lnSpc>
                          <a:spcPct val="100000"/>
                        </a:lnSpc>
                        <a:spcBef>
                          <a:spcPts val="290"/>
                        </a:spcBef>
                      </a:pPr>
                      <a:r>
                        <a:rPr sz="900" b="1" spc="-10" dirty="0">
                          <a:solidFill>
                            <a:srgbClr val="221714"/>
                          </a:solidFill>
                          <a:latin typeface="Microsoft YaHei"/>
                          <a:cs typeface="Microsoft YaHei"/>
                        </a:rPr>
                        <a:t>Grade</a:t>
                      </a:r>
                      <a:endParaRPr sz="900">
                        <a:latin typeface="Microsoft YaHei"/>
                        <a:cs typeface="Microsoft YaHei"/>
                      </a:endParaRPr>
                    </a:p>
                  </a:txBody>
                  <a:tcPr marL="0" marR="0" marT="368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390"/>
                        </a:spcBef>
                      </a:pPr>
                      <a:r>
                        <a:rPr sz="800" spc="-45" dirty="0">
                          <a:solidFill>
                            <a:srgbClr val="221714"/>
                          </a:solidFill>
                          <a:latin typeface="Microsoft YaHei"/>
                          <a:cs typeface="Microsoft YaHei"/>
                        </a:rPr>
                        <a:t>Outer</a:t>
                      </a:r>
                      <a:r>
                        <a:rPr sz="800" spc="-60" dirty="0">
                          <a:solidFill>
                            <a:srgbClr val="221714"/>
                          </a:solidFill>
                          <a:latin typeface="Microsoft YaHei"/>
                          <a:cs typeface="Microsoft YaHei"/>
                        </a:rPr>
                        <a:t> </a:t>
                      </a:r>
                      <a:r>
                        <a:rPr sz="800" spc="-55" dirty="0">
                          <a:solidFill>
                            <a:srgbClr val="221714"/>
                          </a:solidFill>
                          <a:latin typeface="Microsoft YaHei"/>
                          <a:cs typeface="Microsoft YaHei"/>
                        </a:rPr>
                        <a:t>diameter(mm) </a:t>
                      </a:r>
                      <a:r>
                        <a:rPr sz="800" dirty="0">
                          <a:solidFill>
                            <a:srgbClr val="221714"/>
                          </a:solidFill>
                          <a:latin typeface="Microsoft YaHei"/>
                          <a:cs typeface="Microsoft YaHei"/>
                        </a:rPr>
                        <a:t>:</a:t>
                      </a:r>
                      <a:r>
                        <a:rPr sz="800" spc="-60" dirty="0">
                          <a:solidFill>
                            <a:srgbClr val="221714"/>
                          </a:solidFill>
                          <a:latin typeface="Microsoft YaHei"/>
                          <a:cs typeface="Microsoft YaHei"/>
                        </a:rPr>
                        <a:t> </a:t>
                      </a:r>
                      <a:r>
                        <a:rPr sz="800" spc="-65" dirty="0">
                          <a:solidFill>
                            <a:srgbClr val="221714"/>
                          </a:solidFill>
                          <a:latin typeface="Microsoft YaHei"/>
                          <a:cs typeface="Microsoft YaHei"/>
                        </a:rPr>
                        <a:t>40-</a:t>
                      </a:r>
                      <a:r>
                        <a:rPr sz="800" spc="-10" dirty="0">
                          <a:solidFill>
                            <a:srgbClr val="221714"/>
                          </a:solidFill>
                          <a:latin typeface="Microsoft YaHei"/>
                          <a:cs typeface="Microsoft YaHei"/>
                        </a:rPr>
                        <a:t>480mm</a:t>
                      </a:r>
                      <a:endParaRPr sz="800">
                        <a:latin typeface="Microsoft YaHei"/>
                        <a:cs typeface="Microsoft YaHei"/>
                      </a:endParaRPr>
                    </a:p>
                  </a:txBody>
                  <a:tcPr marL="0" marR="0" marT="495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4"/>
                  </a:ext>
                </a:extLst>
              </a:tr>
              <a:tr h="248920">
                <a:tc>
                  <a:txBody>
                    <a:bodyPr/>
                    <a:lstStyle/>
                    <a:p>
                      <a:pPr marL="92075">
                        <a:lnSpc>
                          <a:spcPct val="100000"/>
                        </a:lnSpc>
                        <a:spcBef>
                          <a:spcPts val="290"/>
                        </a:spcBef>
                      </a:pPr>
                      <a:r>
                        <a:rPr sz="900" b="1" spc="-10" dirty="0">
                          <a:solidFill>
                            <a:srgbClr val="221714"/>
                          </a:solidFill>
                          <a:latin typeface="Microsoft YaHei"/>
                          <a:cs typeface="Microsoft YaHei"/>
                        </a:rPr>
                        <a:t>Specification</a:t>
                      </a:r>
                      <a:endParaRPr sz="900">
                        <a:latin typeface="Microsoft YaHei"/>
                        <a:cs typeface="Microsoft YaHei"/>
                      </a:endParaRPr>
                    </a:p>
                  </a:txBody>
                  <a:tcPr marL="0" marR="0" marT="368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414"/>
                        </a:spcBef>
                      </a:pPr>
                      <a:r>
                        <a:rPr sz="800" spc="-65" dirty="0">
                          <a:solidFill>
                            <a:srgbClr val="221714"/>
                          </a:solidFill>
                          <a:latin typeface="Microsoft YaHei"/>
                          <a:cs typeface="Microsoft YaHei"/>
                        </a:rPr>
                        <a:t>H8-</a:t>
                      </a:r>
                      <a:r>
                        <a:rPr sz="800" spc="-25" dirty="0">
                          <a:solidFill>
                            <a:srgbClr val="221714"/>
                          </a:solidFill>
                          <a:latin typeface="Microsoft YaHei"/>
                          <a:cs typeface="Microsoft YaHei"/>
                        </a:rPr>
                        <a:t>H9</a:t>
                      </a:r>
                      <a:endParaRPr sz="800">
                        <a:latin typeface="Microsoft YaHei"/>
                        <a:cs typeface="Microsoft YaHei"/>
                      </a:endParaRPr>
                    </a:p>
                  </a:txBody>
                  <a:tcPr marL="0" marR="0" marT="5270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5"/>
                  </a:ext>
                </a:extLst>
              </a:tr>
              <a:tr h="248920">
                <a:tc>
                  <a:txBody>
                    <a:bodyPr/>
                    <a:lstStyle/>
                    <a:p>
                      <a:pPr marL="92075">
                        <a:lnSpc>
                          <a:spcPct val="100000"/>
                        </a:lnSpc>
                        <a:spcBef>
                          <a:spcPts val="335"/>
                        </a:spcBef>
                      </a:pPr>
                      <a:r>
                        <a:rPr sz="900" b="1" spc="-35" dirty="0">
                          <a:solidFill>
                            <a:srgbClr val="221714"/>
                          </a:solidFill>
                          <a:latin typeface="Microsoft YaHei"/>
                          <a:cs typeface="Microsoft YaHei"/>
                        </a:rPr>
                        <a:t>I.D</a:t>
                      </a:r>
                      <a:r>
                        <a:rPr sz="900" b="1" spc="-70" dirty="0">
                          <a:solidFill>
                            <a:srgbClr val="221714"/>
                          </a:solidFill>
                          <a:latin typeface="Microsoft YaHei"/>
                          <a:cs typeface="Microsoft YaHei"/>
                        </a:rPr>
                        <a:t> </a:t>
                      </a:r>
                      <a:r>
                        <a:rPr sz="900" b="1" spc="-10" dirty="0">
                          <a:solidFill>
                            <a:srgbClr val="221714"/>
                          </a:solidFill>
                          <a:latin typeface="Microsoft YaHei"/>
                          <a:cs typeface="Microsoft YaHei"/>
                        </a:rPr>
                        <a:t>Tolerance</a:t>
                      </a:r>
                      <a:endParaRPr sz="900">
                        <a:latin typeface="Microsoft YaHei"/>
                        <a:cs typeface="Microsoft YaHei"/>
                      </a:endParaRPr>
                    </a:p>
                  </a:txBody>
                  <a:tcPr marL="0" marR="0" marT="4254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434"/>
                        </a:spcBef>
                      </a:pPr>
                      <a:r>
                        <a:rPr sz="800" spc="-50" dirty="0">
                          <a:solidFill>
                            <a:srgbClr val="221714"/>
                          </a:solidFill>
                          <a:latin typeface="Microsoft YaHei"/>
                          <a:cs typeface="Microsoft YaHei"/>
                        </a:rPr>
                        <a:t>Fixed</a:t>
                      </a:r>
                      <a:r>
                        <a:rPr sz="800" spc="-70" dirty="0">
                          <a:solidFill>
                            <a:srgbClr val="221714"/>
                          </a:solidFill>
                          <a:latin typeface="Microsoft YaHei"/>
                          <a:cs typeface="Microsoft YaHei"/>
                        </a:rPr>
                        <a:t> </a:t>
                      </a:r>
                      <a:r>
                        <a:rPr sz="800" spc="-50" dirty="0">
                          <a:solidFill>
                            <a:srgbClr val="221714"/>
                          </a:solidFill>
                          <a:latin typeface="Microsoft YaHei"/>
                          <a:cs typeface="Microsoft YaHei"/>
                        </a:rPr>
                        <a:t>Length,</a:t>
                      </a:r>
                      <a:r>
                        <a:rPr sz="800" spc="-70" dirty="0">
                          <a:solidFill>
                            <a:srgbClr val="221714"/>
                          </a:solidFill>
                          <a:latin typeface="Microsoft YaHei"/>
                          <a:cs typeface="Microsoft YaHei"/>
                        </a:rPr>
                        <a:t> </a:t>
                      </a:r>
                      <a:r>
                        <a:rPr sz="800" spc="-45" dirty="0">
                          <a:solidFill>
                            <a:srgbClr val="221714"/>
                          </a:solidFill>
                          <a:latin typeface="Microsoft YaHei"/>
                          <a:cs typeface="Microsoft YaHei"/>
                        </a:rPr>
                        <a:t>Random</a:t>
                      </a:r>
                      <a:r>
                        <a:rPr sz="800" spc="-75" dirty="0">
                          <a:solidFill>
                            <a:srgbClr val="221714"/>
                          </a:solidFill>
                          <a:latin typeface="Microsoft YaHei"/>
                          <a:cs typeface="Microsoft YaHei"/>
                        </a:rPr>
                        <a:t> </a:t>
                      </a:r>
                      <a:r>
                        <a:rPr sz="800" spc="-60" dirty="0">
                          <a:solidFill>
                            <a:srgbClr val="221714"/>
                          </a:solidFill>
                          <a:latin typeface="Microsoft YaHei"/>
                          <a:cs typeface="Microsoft YaHei"/>
                        </a:rPr>
                        <a:t>Length(3-</a:t>
                      </a:r>
                      <a:r>
                        <a:rPr sz="800" spc="-70" dirty="0">
                          <a:solidFill>
                            <a:srgbClr val="221714"/>
                          </a:solidFill>
                          <a:latin typeface="Microsoft YaHei"/>
                          <a:cs typeface="Microsoft YaHei"/>
                        </a:rPr>
                        <a:t>-</a:t>
                      </a:r>
                      <a:r>
                        <a:rPr sz="800" spc="-50" dirty="0">
                          <a:solidFill>
                            <a:srgbClr val="221714"/>
                          </a:solidFill>
                          <a:latin typeface="Microsoft YaHei"/>
                          <a:cs typeface="Microsoft YaHei"/>
                        </a:rPr>
                        <a:t>9m)or</a:t>
                      </a:r>
                      <a:r>
                        <a:rPr sz="800" spc="-65" dirty="0">
                          <a:solidFill>
                            <a:srgbClr val="221714"/>
                          </a:solidFill>
                          <a:latin typeface="Microsoft YaHei"/>
                          <a:cs typeface="Microsoft YaHei"/>
                        </a:rPr>
                        <a:t> </a:t>
                      </a:r>
                      <a:r>
                        <a:rPr sz="800" spc="-30" dirty="0">
                          <a:solidFill>
                            <a:srgbClr val="221714"/>
                          </a:solidFill>
                          <a:latin typeface="Microsoft YaHei"/>
                          <a:cs typeface="Microsoft YaHei"/>
                        </a:rPr>
                        <a:t>as</a:t>
                      </a:r>
                      <a:r>
                        <a:rPr sz="800" spc="-70" dirty="0">
                          <a:solidFill>
                            <a:srgbClr val="221714"/>
                          </a:solidFill>
                          <a:latin typeface="Microsoft YaHei"/>
                          <a:cs typeface="Microsoft YaHei"/>
                        </a:rPr>
                        <a:t> </a:t>
                      </a:r>
                      <a:r>
                        <a:rPr sz="800" spc="-55" dirty="0">
                          <a:solidFill>
                            <a:srgbClr val="221714"/>
                          </a:solidFill>
                          <a:latin typeface="Microsoft YaHei"/>
                          <a:cs typeface="Microsoft YaHei"/>
                        </a:rPr>
                        <a:t>requests</a:t>
                      </a:r>
                      <a:r>
                        <a:rPr sz="800" spc="-70" dirty="0">
                          <a:solidFill>
                            <a:srgbClr val="221714"/>
                          </a:solidFill>
                          <a:latin typeface="Microsoft YaHei"/>
                          <a:cs typeface="Microsoft YaHei"/>
                        </a:rPr>
                        <a:t> </a:t>
                      </a:r>
                      <a:r>
                        <a:rPr sz="800" spc="-40" dirty="0">
                          <a:solidFill>
                            <a:srgbClr val="221714"/>
                          </a:solidFill>
                          <a:latin typeface="Microsoft YaHei"/>
                          <a:cs typeface="Microsoft YaHei"/>
                        </a:rPr>
                        <a:t>of</a:t>
                      </a:r>
                      <a:r>
                        <a:rPr sz="800" spc="-65" dirty="0">
                          <a:solidFill>
                            <a:srgbClr val="221714"/>
                          </a:solidFill>
                          <a:latin typeface="Microsoft YaHei"/>
                          <a:cs typeface="Microsoft YaHei"/>
                        </a:rPr>
                        <a:t> </a:t>
                      </a:r>
                      <a:r>
                        <a:rPr sz="800" spc="-10" dirty="0">
                          <a:solidFill>
                            <a:srgbClr val="221714"/>
                          </a:solidFill>
                          <a:latin typeface="Microsoft YaHei"/>
                          <a:cs typeface="Microsoft YaHei"/>
                        </a:rPr>
                        <a:t>customers</a:t>
                      </a:r>
                      <a:endParaRPr sz="800">
                        <a:latin typeface="Microsoft YaHei"/>
                        <a:cs typeface="Microsoft YaHei"/>
                      </a:endParaRPr>
                    </a:p>
                  </a:txBody>
                  <a:tcPr marL="0" marR="0" marT="5524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6"/>
                  </a:ext>
                </a:extLst>
              </a:tr>
              <a:tr h="254635">
                <a:tc>
                  <a:txBody>
                    <a:bodyPr/>
                    <a:lstStyle/>
                    <a:p>
                      <a:pPr marL="92075">
                        <a:lnSpc>
                          <a:spcPct val="100000"/>
                        </a:lnSpc>
                        <a:spcBef>
                          <a:spcPts val="385"/>
                        </a:spcBef>
                      </a:pPr>
                      <a:r>
                        <a:rPr sz="900" b="1" spc="-10" dirty="0">
                          <a:solidFill>
                            <a:srgbClr val="221714"/>
                          </a:solidFill>
                          <a:latin typeface="Microsoft YaHei"/>
                          <a:cs typeface="Microsoft YaHei"/>
                        </a:rPr>
                        <a:t>Length</a:t>
                      </a:r>
                      <a:endParaRPr sz="900">
                        <a:latin typeface="Microsoft YaHei"/>
                        <a:cs typeface="Microsoft YaHei"/>
                      </a:endParaRPr>
                    </a:p>
                  </a:txBody>
                  <a:tcPr marL="0" marR="0" marT="4889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505"/>
                        </a:spcBef>
                      </a:pPr>
                      <a:r>
                        <a:rPr sz="800" spc="-65" dirty="0">
                          <a:solidFill>
                            <a:srgbClr val="221714"/>
                          </a:solidFill>
                          <a:latin typeface="Microsoft YaHei"/>
                          <a:cs typeface="Microsoft YaHei"/>
                        </a:rPr>
                        <a:t>0.5-</a:t>
                      </a:r>
                      <a:r>
                        <a:rPr sz="800" spc="-10" dirty="0">
                          <a:solidFill>
                            <a:srgbClr val="221714"/>
                          </a:solidFill>
                          <a:latin typeface="Microsoft YaHei"/>
                          <a:cs typeface="Microsoft YaHei"/>
                        </a:rPr>
                        <a:t>1/1000</a:t>
                      </a:r>
                      <a:endParaRPr sz="800">
                        <a:latin typeface="Microsoft YaHei"/>
                        <a:cs typeface="Microsoft YaHei"/>
                      </a:endParaRPr>
                    </a:p>
                  </a:txBody>
                  <a:tcPr marL="0" marR="0" marT="641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7"/>
                  </a:ext>
                </a:extLst>
              </a:tr>
              <a:tr h="254635">
                <a:tc>
                  <a:txBody>
                    <a:bodyPr/>
                    <a:lstStyle/>
                    <a:p>
                      <a:pPr marL="92075">
                        <a:lnSpc>
                          <a:spcPct val="100000"/>
                        </a:lnSpc>
                        <a:spcBef>
                          <a:spcPts val="385"/>
                        </a:spcBef>
                      </a:pPr>
                      <a:r>
                        <a:rPr sz="900" b="1" spc="-25" dirty="0">
                          <a:solidFill>
                            <a:srgbClr val="221714"/>
                          </a:solidFill>
                          <a:latin typeface="Microsoft YaHei"/>
                          <a:cs typeface="Microsoft YaHei"/>
                        </a:rPr>
                        <a:t>ID</a:t>
                      </a:r>
                      <a:r>
                        <a:rPr sz="900" b="1" spc="-80" dirty="0">
                          <a:solidFill>
                            <a:srgbClr val="221714"/>
                          </a:solidFill>
                          <a:latin typeface="Microsoft YaHei"/>
                          <a:cs typeface="Microsoft YaHei"/>
                        </a:rPr>
                        <a:t> </a:t>
                      </a:r>
                      <a:r>
                        <a:rPr sz="900" b="1" spc="-10" dirty="0">
                          <a:solidFill>
                            <a:srgbClr val="221714"/>
                          </a:solidFill>
                          <a:latin typeface="Microsoft YaHei"/>
                          <a:cs typeface="Microsoft YaHei"/>
                        </a:rPr>
                        <a:t>roughness</a:t>
                      </a:r>
                      <a:endParaRPr sz="900">
                        <a:latin typeface="Microsoft YaHei"/>
                        <a:cs typeface="Microsoft YaHei"/>
                      </a:endParaRPr>
                    </a:p>
                  </a:txBody>
                  <a:tcPr marL="0" marR="0" marT="4889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489"/>
                        </a:spcBef>
                      </a:pPr>
                      <a:r>
                        <a:rPr sz="800" spc="-30" dirty="0">
                          <a:solidFill>
                            <a:srgbClr val="221714"/>
                          </a:solidFill>
                          <a:latin typeface="Microsoft YaHei"/>
                          <a:cs typeface="Microsoft YaHei"/>
                        </a:rPr>
                        <a:t>RA</a:t>
                      </a:r>
                      <a:r>
                        <a:rPr sz="800" spc="-85" dirty="0">
                          <a:solidFill>
                            <a:srgbClr val="221714"/>
                          </a:solidFill>
                          <a:latin typeface="Microsoft YaHei"/>
                          <a:cs typeface="Microsoft YaHei"/>
                        </a:rPr>
                        <a:t> </a:t>
                      </a:r>
                      <a:r>
                        <a:rPr sz="800" spc="-65" dirty="0">
                          <a:solidFill>
                            <a:srgbClr val="221714"/>
                          </a:solidFill>
                          <a:latin typeface="Microsoft YaHei"/>
                          <a:cs typeface="Microsoft YaHei"/>
                        </a:rPr>
                        <a:t>0.1-</a:t>
                      </a:r>
                      <a:r>
                        <a:rPr sz="800" spc="-10" dirty="0">
                          <a:solidFill>
                            <a:srgbClr val="221714"/>
                          </a:solidFill>
                          <a:latin typeface="Microsoft YaHei"/>
                          <a:cs typeface="Microsoft YaHei"/>
                        </a:rPr>
                        <a:t>0.8micron(max)</a:t>
                      </a:r>
                      <a:endParaRPr sz="800">
                        <a:latin typeface="Microsoft YaHei"/>
                        <a:cs typeface="Microsoft YaHei"/>
                      </a:endParaRPr>
                    </a:p>
                  </a:txBody>
                  <a:tcPr marL="0" marR="0" marT="62229"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8"/>
                  </a:ext>
                </a:extLst>
              </a:tr>
              <a:tr h="254635">
                <a:tc>
                  <a:txBody>
                    <a:bodyPr/>
                    <a:lstStyle/>
                    <a:p>
                      <a:pPr marL="92075">
                        <a:lnSpc>
                          <a:spcPct val="100000"/>
                        </a:lnSpc>
                        <a:spcBef>
                          <a:spcPts val="390"/>
                        </a:spcBef>
                      </a:pPr>
                      <a:r>
                        <a:rPr sz="900" b="1" spc="-45" dirty="0">
                          <a:solidFill>
                            <a:srgbClr val="221714"/>
                          </a:solidFill>
                          <a:latin typeface="Microsoft YaHei"/>
                          <a:cs typeface="Microsoft YaHei"/>
                        </a:rPr>
                        <a:t>Payment</a:t>
                      </a:r>
                      <a:r>
                        <a:rPr sz="900" b="1" spc="-40" dirty="0">
                          <a:solidFill>
                            <a:srgbClr val="221714"/>
                          </a:solidFill>
                          <a:latin typeface="Microsoft YaHei"/>
                          <a:cs typeface="Microsoft YaHei"/>
                        </a:rPr>
                        <a:t> </a:t>
                      </a:r>
                      <a:r>
                        <a:rPr sz="900" b="1" spc="-20" dirty="0">
                          <a:solidFill>
                            <a:srgbClr val="221714"/>
                          </a:solidFill>
                          <a:latin typeface="Microsoft YaHei"/>
                          <a:cs typeface="Microsoft YaHei"/>
                        </a:rPr>
                        <a:t>term</a:t>
                      </a:r>
                      <a:endParaRPr sz="900">
                        <a:latin typeface="Microsoft YaHei"/>
                        <a:cs typeface="Microsoft YaHei"/>
                      </a:endParaRPr>
                    </a:p>
                  </a:txBody>
                  <a:tcPr marL="0" marR="0" marT="495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470"/>
                        </a:spcBef>
                      </a:pPr>
                      <a:r>
                        <a:rPr sz="800" spc="-50" dirty="0">
                          <a:solidFill>
                            <a:srgbClr val="221714"/>
                          </a:solidFill>
                          <a:latin typeface="Microsoft YaHei"/>
                          <a:cs typeface="Microsoft YaHei"/>
                        </a:rPr>
                        <a:t>FOBCFR,</a:t>
                      </a:r>
                      <a:r>
                        <a:rPr sz="800" spc="-90" dirty="0">
                          <a:solidFill>
                            <a:srgbClr val="221714"/>
                          </a:solidFill>
                          <a:latin typeface="Microsoft YaHei"/>
                          <a:cs typeface="Microsoft YaHei"/>
                        </a:rPr>
                        <a:t> </a:t>
                      </a:r>
                      <a:r>
                        <a:rPr sz="800" spc="-40" dirty="0">
                          <a:solidFill>
                            <a:srgbClr val="221714"/>
                          </a:solidFill>
                          <a:latin typeface="Microsoft YaHei"/>
                          <a:cs typeface="Microsoft YaHei"/>
                        </a:rPr>
                        <a:t>CIF</a:t>
                      </a:r>
                      <a:r>
                        <a:rPr sz="800" spc="-95" dirty="0">
                          <a:solidFill>
                            <a:srgbClr val="221714"/>
                          </a:solidFill>
                          <a:latin typeface="Microsoft YaHei"/>
                          <a:cs typeface="Microsoft YaHei"/>
                        </a:rPr>
                        <a:t> </a:t>
                      </a:r>
                      <a:r>
                        <a:rPr sz="800" spc="-55" dirty="0">
                          <a:solidFill>
                            <a:srgbClr val="221714"/>
                          </a:solidFill>
                          <a:latin typeface="Microsoft YaHei"/>
                          <a:cs typeface="Microsoft YaHei"/>
                        </a:rPr>
                        <a:t>EXW.</a:t>
                      </a:r>
                      <a:r>
                        <a:rPr sz="800" spc="-90" dirty="0">
                          <a:solidFill>
                            <a:srgbClr val="221714"/>
                          </a:solidFill>
                          <a:latin typeface="Microsoft YaHei"/>
                          <a:cs typeface="Microsoft YaHei"/>
                        </a:rPr>
                        <a:t> </a:t>
                      </a:r>
                      <a:r>
                        <a:rPr sz="800" spc="-35" dirty="0">
                          <a:solidFill>
                            <a:srgbClr val="221714"/>
                          </a:solidFill>
                          <a:latin typeface="Microsoft YaHei"/>
                          <a:cs typeface="Microsoft YaHei"/>
                        </a:rPr>
                        <a:t>FCA</a:t>
                      </a:r>
                      <a:r>
                        <a:rPr sz="800" spc="-95" dirty="0">
                          <a:solidFill>
                            <a:srgbClr val="221714"/>
                          </a:solidFill>
                          <a:latin typeface="Microsoft YaHei"/>
                          <a:cs typeface="Microsoft YaHei"/>
                        </a:rPr>
                        <a:t> </a:t>
                      </a:r>
                      <a:r>
                        <a:rPr sz="800" spc="-35" dirty="0">
                          <a:solidFill>
                            <a:srgbClr val="221714"/>
                          </a:solidFill>
                          <a:latin typeface="Microsoft YaHei"/>
                          <a:cs typeface="Microsoft YaHei"/>
                        </a:rPr>
                        <a:t>and</a:t>
                      </a:r>
                      <a:r>
                        <a:rPr sz="800" spc="-85" dirty="0">
                          <a:solidFill>
                            <a:srgbClr val="221714"/>
                          </a:solidFill>
                          <a:latin typeface="Microsoft YaHei"/>
                          <a:cs typeface="Microsoft YaHei"/>
                        </a:rPr>
                        <a:t> </a:t>
                      </a:r>
                      <a:r>
                        <a:rPr sz="800" spc="-30" dirty="0">
                          <a:solidFill>
                            <a:srgbClr val="221714"/>
                          </a:solidFill>
                          <a:latin typeface="Microsoft YaHei"/>
                          <a:cs typeface="Microsoft YaHei"/>
                        </a:rPr>
                        <a:t>so</a:t>
                      </a:r>
                      <a:r>
                        <a:rPr sz="800" spc="-90" dirty="0">
                          <a:solidFill>
                            <a:srgbClr val="221714"/>
                          </a:solidFill>
                          <a:latin typeface="Microsoft YaHei"/>
                          <a:cs typeface="Microsoft YaHei"/>
                        </a:rPr>
                        <a:t> </a:t>
                      </a:r>
                      <a:r>
                        <a:rPr sz="800" spc="-25" dirty="0">
                          <a:solidFill>
                            <a:srgbClr val="221714"/>
                          </a:solidFill>
                          <a:latin typeface="Microsoft YaHei"/>
                          <a:cs typeface="Microsoft YaHei"/>
                        </a:rPr>
                        <a:t>on</a:t>
                      </a:r>
                      <a:endParaRPr sz="800">
                        <a:latin typeface="Microsoft YaHei"/>
                        <a:cs typeface="Microsoft YaHei"/>
                      </a:endParaRPr>
                    </a:p>
                  </a:txBody>
                  <a:tcPr marL="0" marR="0" marT="596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9"/>
                  </a:ext>
                </a:extLst>
              </a:tr>
              <a:tr h="254635">
                <a:tc>
                  <a:txBody>
                    <a:bodyPr/>
                    <a:lstStyle/>
                    <a:p>
                      <a:pPr marL="92075">
                        <a:lnSpc>
                          <a:spcPct val="100000"/>
                        </a:lnSpc>
                        <a:spcBef>
                          <a:spcPts val="390"/>
                        </a:spcBef>
                      </a:pPr>
                      <a:r>
                        <a:rPr sz="900" b="1" spc="-25" dirty="0">
                          <a:solidFill>
                            <a:srgbClr val="221714"/>
                          </a:solidFill>
                          <a:latin typeface="Microsoft YaHei"/>
                          <a:cs typeface="Microsoft YaHei"/>
                        </a:rPr>
                        <a:t>MOQ</a:t>
                      </a:r>
                      <a:endParaRPr sz="900">
                        <a:latin typeface="Microsoft YaHei"/>
                        <a:cs typeface="Microsoft YaHei"/>
                      </a:endParaRPr>
                    </a:p>
                  </a:txBody>
                  <a:tcPr marL="0" marR="0" marT="495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450"/>
                        </a:spcBef>
                      </a:pPr>
                      <a:r>
                        <a:rPr sz="800" dirty="0">
                          <a:solidFill>
                            <a:srgbClr val="221714"/>
                          </a:solidFill>
                          <a:latin typeface="Microsoft YaHei"/>
                          <a:cs typeface="Microsoft YaHei"/>
                        </a:rPr>
                        <a:t>3</a:t>
                      </a:r>
                      <a:r>
                        <a:rPr sz="800" spc="-120" dirty="0">
                          <a:solidFill>
                            <a:srgbClr val="221714"/>
                          </a:solidFill>
                          <a:latin typeface="Microsoft YaHei"/>
                          <a:cs typeface="Microsoft YaHei"/>
                        </a:rPr>
                        <a:t> </a:t>
                      </a:r>
                      <a:r>
                        <a:rPr sz="800" spc="-20" dirty="0">
                          <a:solidFill>
                            <a:srgbClr val="221714"/>
                          </a:solidFill>
                          <a:latin typeface="Microsoft YaHei"/>
                          <a:cs typeface="Microsoft YaHei"/>
                        </a:rPr>
                        <a:t>tons</a:t>
                      </a:r>
                      <a:endParaRPr sz="800">
                        <a:latin typeface="Microsoft YaHei"/>
                        <a:cs typeface="Microsoft YaHei"/>
                      </a:endParaRPr>
                    </a:p>
                  </a:txBody>
                  <a:tcPr marL="0" marR="0" marT="571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0"/>
                  </a:ext>
                </a:extLst>
              </a:tr>
              <a:tr h="248920">
                <a:tc>
                  <a:txBody>
                    <a:bodyPr/>
                    <a:lstStyle/>
                    <a:p>
                      <a:pPr marL="92075">
                        <a:lnSpc>
                          <a:spcPct val="100000"/>
                        </a:lnSpc>
                        <a:spcBef>
                          <a:spcPts val="390"/>
                        </a:spcBef>
                      </a:pPr>
                      <a:r>
                        <a:rPr sz="900" b="1" spc="-10" dirty="0">
                          <a:solidFill>
                            <a:srgbClr val="221714"/>
                          </a:solidFill>
                          <a:latin typeface="Microsoft YaHei"/>
                          <a:cs typeface="Microsoft YaHei"/>
                        </a:rPr>
                        <a:t>Technology</a:t>
                      </a:r>
                      <a:endParaRPr sz="900">
                        <a:latin typeface="Microsoft YaHei"/>
                        <a:cs typeface="Microsoft YaHei"/>
                      </a:endParaRPr>
                    </a:p>
                  </a:txBody>
                  <a:tcPr marL="0" marR="0" marT="495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434"/>
                        </a:spcBef>
                      </a:pPr>
                      <a:r>
                        <a:rPr sz="800" spc="-45" dirty="0">
                          <a:solidFill>
                            <a:srgbClr val="221714"/>
                          </a:solidFill>
                          <a:latin typeface="Microsoft YaHei"/>
                          <a:cs typeface="Microsoft YaHei"/>
                        </a:rPr>
                        <a:t>Honed</a:t>
                      </a:r>
                      <a:r>
                        <a:rPr sz="800" spc="-70" dirty="0">
                          <a:solidFill>
                            <a:srgbClr val="221714"/>
                          </a:solidFill>
                          <a:latin typeface="Microsoft YaHei"/>
                          <a:cs typeface="Microsoft YaHei"/>
                        </a:rPr>
                        <a:t> </a:t>
                      </a:r>
                      <a:r>
                        <a:rPr sz="800" dirty="0">
                          <a:solidFill>
                            <a:srgbClr val="221714"/>
                          </a:solidFill>
                          <a:latin typeface="Microsoft YaHei"/>
                          <a:cs typeface="Microsoft YaHei"/>
                        </a:rPr>
                        <a:t>&amp;</a:t>
                      </a:r>
                      <a:r>
                        <a:rPr sz="800" spc="-75" dirty="0">
                          <a:solidFill>
                            <a:srgbClr val="221714"/>
                          </a:solidFill>
                          <a:latin typeface="Microsoft YaHei"/>
                          <a:cs typeface="Microsoft YaHei"/>
                        </a:rPr>
                        <a:t> </a:t>
                      </a:r>
                      <a:r>
                        <a:rPr sz="800" spc="-55" dirty="0">
                          <a:solidFill>
                            <a:srgbClr val="221714"/>
                          </a:solidFill>
                          <a:latin typeface="Microsoft YaHei"/>
                          <a:cs typeface="Microsoft YaHei"/>
                        </a:rPr>
                        <a:t>SRB(SKIVED</a:t>
                      </a:r>
                      <a:r>
                        <a:rPr sz="800" spc="-65" dirty="0">
                          <a:solidFill>
                            <a:srgbClr val="221714"/>
                          </a:solidFill>
                          <a:latin typeface="Microsoft YaHei"/>
                          <a:cs typeface="Microsoft YaHei"/>
                        </a:rPr>
                        <a:t> </a:t>
                      </a:r>
                      <a:r>
                        <a:rPr sz="800" spc="-40" dirty="0">
                          <a:solidFill>
                            <a:srgbClr val="221714"/>
                          </a:solidFill>
                          <a:latin typeface="Microsoft YaHei"/>
                          <a:cs typeface="Microsoft YaHei"/>
                        </a:rPr>
                        <a:t>AND</a:t>
                      </a:r>
                      <a:r>
                        <a:rPr sz="800" spc="-70" dirty="0">
                          <a:solidFill>
                            <a:srgbClr val="221714"/>
                          </a:solidFill>
                          <a:latin typeface="Microsoft YaHei"/>
                          <a:cs typeface="Microsoft YaHei"/>
                        </a:rPr>
                        <a:t> </a:t>
                      </a:r>
                      <a:r>
                        <a:rPr sz="800" spc="-50" dirty="0">
                          <a:solidFill>
                            <a:srgbClr val="221714"/>
                          </a:solidFill>
                          <a:latin typeface="Microsoft YaHei"/>
                          <a:cs typeface="Microsoft YaHei"/>
                        </a:rPr>
                        <a:t>ROLLER</a:t>
                      </a:r>
                      <a:r>
                        <a:rPr sz="800" spc="-70" dirty="0">
                          <a:solidFill>
                            <a:srgbClr val="221714"/>
                          </a:solidFill>
                          <a:latin typeface="Microsoft YaHei"/>
                          <a:cs typeface="Microsoft YaHei"/>
                        </a:rPr>
                        <a:t> </a:t>
                      </a:r>
                      <a:r>
                        <a:rPr sz="800" spc="-55" dirty="0">
                          <a:solidFill>
                            <a:srgbClr val="221714"/>
                          </a:solidFill>
                          <a:latin typeface="Microsoft YaHei"/>
                          <a:cs typeface="Microsoft YaHei"/>
                        </a:rPr>
                        <a:t>BURNISHED</a:t>
                      </a:r>
                      <a:r>
                        <a:rPr sz="800" spc="-65" dirty="0">
                          <a:solidFill>
                            <a:srgbClr val="221714"/>
                          </a:solidFill>
                          <a:latin typeface="Microsoft YaHei"/>
                          <a:cs typeface="Microsoft YaHei"/>
                        </a:rPr>
                        <a:t> </a:t>
                      </a:r>
                      <a:r>
                        <a:rPr sz="800" spc="-50" dirty="0">
                          <a:solidFill>
                            <a:srgbClr val="221714"/>
                          </a:solidFill>
                          <a:latin typeface="Microsoft YaHei"/>
                          <a:cs typeface="Microsoft YaHei"/>
                        </a:rPr>
                        <a:t>)</a:t>
                      </a:r>
                      <a:endParaRPr sz="800">
                        <a:latin typeface="Microsoft YaHei"/>
                        <a:cs typeface="Microsoft YaHei"/>
                      </a:endParaRPr>
                    </a:p>
                  </a:txBody>
                  <a:tcPr marL="0" marR="0" marT="5524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1"/>
                  </a:ext>
                </a:extLst>
              </a:tr>
              <a:tr h="254635">
                <a:tc>
                  <a:txBody>
                    <a:bodyPr/>
                    <a:lstStyle/>
                    <a:p>
                      <a:pPr marL="92075">
                        <a:lnSpc>
                          <a:spcPct val="100000"/>
                        </a:lnSpc>
                        <a:spcBef>
                          <a:spcPts val="440"/>
                        </a:spcBef>
                      </a:pPr>
                      <a:r>
                        <a:rPr sz="900" b="1" spc="-10" dirty="0">
                          <a:solidFill>
                            <a:srgbClr val="221714"/>
                          </a:solidFill>
                          <a:latin typeface="Microsoft YaHei"/>
                          <a:cs typeface="Microsoft YaHei"/>
                        </a:rPr>
                        <a:t>Application</a:t>
                      </a:r>
                      <a:endParaRPr sz="900">
                        <a:latin typeface="Microsoft YaHei"/>
                        <a:cs typeface="Microsoft YaHei"/>
                      </a:endParaRPr>
                    </a:p>
                  </a:txBody>
                  <a:tcPr marL="0" marR="0" marT="5588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7310">
                        <a:lnSpc>
                          <a:spcPct val="100000"/>
                        </a:lnSpc>
                        <a:spcBef>
                          <a:spcPts val="459"/>
                        </a:spcBef>
                      </a:pPr>
                      <a:r>
                        <a:rPr sz="800" spc="-55" dirty="0">
                          <a:solidFill>
                            <a:srgbClr val="221714"/>
                          </a:solidFill>
                          <a:latin typeface="Microsoft YaHei"/>
                          <a:cs typeface="Microsoft YaHei"/>
                        </a:rPr>
                        <a:t>hydraulic</a:t>
                      </a:r>
                      <a:r>
                        <a:rPr sz="800" spc="-75" dirty="0">
                          <a:solidFill>
                            <a:srgbClr val="221714"/>
                          </a:solidFill>
                          <a:latin typeface="Microsoft YaHei"/>
                          <a:cs typeface="Microsoft YaHei"/>
                        </a:rPr>
                        <a:t> </a:t>
                      </a:r>
                      <a:r>
                        <a:rPr sz="800" spc="-60" dirty="0">
                          <a:solidFill>
                            <a:srgbClr val="221714"/>
                          </a:solidFill>
                          <a:latin typeface="Microsoft YaHei"/>
                          <a:cs typeface="Microsoft YaHei"/>
                        </a:rPr>
                        <a:t>cylinder,</a:t>
                      </a:r>
                      <a:r>
                        <a:rPr sz="800" spc="-65" dirty="0">
                          <a:solidFill>
                            <a:srgbClr val="221714"/>
                          </a:solidFill>
                          <a:latin typeface="Microsoft YaHei"/>
                          <a:cs typeface="Microsoft YaHei"/>
                        </a:rPr>
                        <a:t> </a:t>
                      </a:r>
                      <a:r>
                        <a:rPr sz="800" spc="-55" dirty="0">
                          <a:solidFill>
                            <a:srgbClr val="221714"/>
                          </a:solidFill>
                          <a:latin typeface="Microsoft YaHei"/>
                          <a:cs typeface="Microsoft YaHei"/>
                        </a:rPr>
                        <a:t>swivel</a:t>
                      </a:r>
                      <a:r>
                        <a:rPr sz="800" spc="-75" dirty="0">
                          <a:solidFill>
                            <a:srgbClr val="221714"/>
                          </a:solidFill>
                          <a:latin typeface="Microsoft YaHei"/>
                          <a:cs typeface="Microsoft YaHei"/>
                        </a:rPr>
                        <a:t> </a:t>
                      </a:r>
                      <a:r>
                        <a:rPr sz="800" spc="-45" dirty="0">
                          <a:solidFill>
                            <a:srgbClr val="221714"/>
                          </a:solidFill>
                          <a:latin typeface="Microsoft YaHei"/>
                          <a:cs typeface="Microsoft YaHei"/>
                        </a:rPr>
                        <a:t>crane,</a:t>
                      </a:r>
                      <a:r>
                        <a:rPr sz="800" spc="-65" dirty="0">
                          <a:solidFill>
                            <a:srgbClr val="221714"/>
                          </a:solidFill>
                          <a:latin typeface="Microsoft YaHei"/>
                          <a:cs typeface="Microsoft YaHei"/>
                        </a:rPr>
                        <a:t> </a:t>
                      </a:r>
                      <a:r>
                        <a:rPr sz="800" spc="-55" dirty="0">
                          <a:solidFill>
                            <a:srgbClr val="221714"/>
                          </a:solidFill>
                          <a:latin typeface="Microsoft YaHei"/>
                          <a:cs typeface="Microsoft YaHei"/>
                        </a:rPr>
                        <a:t>injection</a:t>
                      </a:r>
                      <a:r>
                        <a:rPr sz="800" spc="-75" dirty="0">
                          <a:solidFill>
                            <a:srgbClr val="221714"/>
                          </a:solidFill>
                          <a:latin typeface="Microsoft YaHei"/>
                          <a:cs typeface="Microsoft YaHei"/>
                        </a:rPr>
                        <a:t> </a:t>
                      </a:r>
                      <a:r>
                        <a:rPr sz="800" spc="-50" dirty="0">
                          <a:solidFill>
                            <a:srgbClr val="221714"/>
                          </a:solidFill>
                          <a:latin typeface="Microsoft YaHei"/>
                          <a:cs typeface="Microsoft YaHei"/>
                        </a:rPr>
                        <a:t>machine</a:t>
                      </a:r>
                      <a:r>
                        <a:rPr sz="800" spc="-70" dirty="0">
                          <a:solidFill>
                            <a:srgbClr val="221714"/>
                          </a:solidFill>
                          <a:latin typeface="Microsoft YaHei"/>
                          <a:cs typeface="Microsoft YaHei"/>
                        </a:rPr>
                        <a:t> </a:t>
                      </a:r>
                      <a:r>
                        <a:rPr sz="800" spc="-35" dirty="0">
                          <a:solidFill>
                            <a:srgbClr val="221714"/>
                          </a:solidFill>
                          <a:latin typeface="Microsoft YaHei"/>
                          <a:cs typeface="Microsoft YaHei"/>
                        </a:rPr>
                        <a:t>and</a:t>
                      </a:r>
                      <a:r>
                        <a:rPr sz="800" spc="-70" dirty="0">
                          <a:solidFill>
                            <a:srgbClr val="221714"/>
                          </a:solidFill>
                          <a:latin typeface="Microsoft YaHei"/>
                          <a:cs typeface="Microsoft YaHei"/>
                        </a:rPr>
                        <a:t> </a:t>
                      </a:r>
                      <a:r>
                        <a:rPr sz="800" spc="-30" dirty="0">
                          <a:solidFill>
                            <a:srgbClr val="221714"/>
                          </a:solidFill>
                          <a:latin typeface="Microsoft YaHei"/>
                          <a:cs typeface="Microsoft YaHei"/>
                        </a:rPr>
                        <a:t>so</a:t>
                      </a:r>
                      <a:r>
                        <a:rPr sz="800" spc="-65" dirty="0">
                          <a:solidFill>
                            <a:srgbClr val="221714"/>
                          </a:solidFill>
                          <a:latin typeface="Microsoft YaHei"/>
                          <a:cs typeface="Microsoft YaHei"/>
                        </a:rPr>
                        <a:t> </a:t>
                      </a:r>
                      <a:r>
                        <a:rPr sz="800" spc="-25" dirty="0">
                          <a:solidFill>
                            <a:srgbClr val="221714"/>
                          </a:solidFill>
                          <a:latin typeface="Microsoft YaHei"/>
                          <a:cs typeface="Microsoft YaHei"/>
                        </a:rPr>
                        <a:t>on</a:t>
                      </a:r>
                      <a:endParaRPr sz="800">
                        <a:latin typeface="Microsoft YaHei"/>
                        <a:cs typeface="Microsoft YaHei"/>
                      </a:endParaRPr>
                    </a:p>
                  </a:txBody>
                  <a:tcPr marL="0" marR="0" marT="58419"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2"/>
                  </a:ext>
                </a:extLst>
              </a:tr>
              <a:tr h="260350">
                <a:tc>
                  <a:txBody>
                    <a:bodyPr/>
                    <a:lstStyle/>
                    <a:p>
                      <a:pPr marL="92075">
                        <a:lnSpc>
                          <a:spcPct val="100000"/>
                        </a:lnSpc>
                        <a:spcBef>
                          <a:spcPts val="340"/>
                        </a:spcBef>
                      </a:pPr>
                      <a:r>
                        <a:rPr sz="900" b="1" spc="-10" dirty="0">
                          <a:solidFill>
                            <a:srgbClr val="221714"/>
                          </a:solidFill>
                          <a:latin typeface="Microsoft YaHei"/>
                          <a:cs typeface="Microsoft YaHei"/>
                        </a:rPr>
                        <a:t>Conservation</a:t>
                      </a:r>
                      <a:endParaRPr sz="900">
                        <a:latin typeface="Microsoft YaHei"/>
                        <a:cs typeface="Microsoft YaHei"/>
                      </a:endParaRPr>
                    </a:p>
                  </a:txBody>
                  <a:tcPr marL="0" marR="0" marT="4318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6675">
                        <a:lnSpc>
                          <a:spcPct val="100000"/>
                        </a:lnSpc>
                        <a:spcBef>
                          <a:spcPts val="445"/>
                        </a:spcBef>
                      </a:pPr>
                      <a:r>
                        <a:rPr sz="800" spc="-45" dirty="0">
                          <a:solidFill>
                            <a:srgbClr val="221714"/>
                          </a:solidFill>
                          <a:latin typeface="Microsoft YaHei"/>
                          <a:cs typeface="Microsoft YaHei"/>
                        </a:rPr>
                        <a:t>anti</a:t>
                      </a:r>
                      <a:r>
                        <a:rPr sz="800" spc="-85" dirty="0">
                          <a:solidFill>
                            <a:srgbClr val="221714"/>
                          </a:solidFill>
                          <a:latin typeface="Microsoft YaHei"/>
                          <a:cs typeface="Microsoft YaHei"/>
                        </a:rPr>
                        <a:t> </a:t>
                      </a:r>
                      <a:r>
                        <a:rPr sz="800" spc="-45" dirty="0">
                          <a:solidFill>
                            <a:srgbClr val="221714"/>
                          </a:solidFill>
                          <a:latin typeface="Microsoft YaHei"/>
                          <a:cs typeface="Microsoft YaHei"/>
                        </a:rPr>
                        <a:t>rust</a:t>
                      </a:r>
                      <a:r>
                        <a:rPr sz="800" spc="-75" dirty="0">
                          <a:solidFill>
                            <a:srgbClr val="221714"/>
                          </a:solidFill>
                          <a:latin typeface="Microsoft YaHei"/>
                          <a:cs typeface="Microsoft YaHei"/>
                        </a:rPr>
                        <a:t> </a:t>
                      </a:r>
                      <a:r>
                        <a:rPr sz="800" spc="-50" dirty="0">
                          <a:solidFill>
                            <a:srgbClr val="221714"/>
                          </a:solidFill>
                          <a:latin typeface="Microsoft YaHei"/>
                          <a:cs typeface="Microsoft YaHei"/>
                        </a:rPr>
                        <a:t>oiled</a:t>
                      </a:r>
                      <a:r>
                        <a:rPr sz="800" spc="-70" dirty="0">
                          <a:solidFill>
                            <a:srgbClr val="221714"/>
                          </a:solidFill>
                          <a:latin typeface="Microsoft YaHei"/>
                          <a:cs typeface="Microsoft YaHei"/>
                        </a:rPr>
                        <a:t> </a:t>
                      </a:r>
                      <a:r>
                        <a:rPr sz="800" spc="-55" dirty="0">
                          <a:solidFill>
                            <a:srgbClr val="221714"/>
                          </a:solidFill>
                          <a:latin typeface="Microsoft YaHei"/>
                          <a:cs typeface="Microsoft YaHei"/>
                        </a:rPr>
                        <a:t>inside</a:t>
                      </a:r>
                      <a:r>
                        <a:rPr sz="800" spc="-85" dirty="0">
                          <a:solidFill>
                            <a:srgbClr val="221714"/>
                          </a:solidFill>
                          <a:latin typeface="Microsoft YaHei"/>
                          <a:cs typeface="Microsoft YaHei"/>
                        </a:rPr>
                        <a:t> </a:t>
                      </a:r>
                      <a:r>
                        <a:rPr sz="800" spc="-35" dirty="0">
                          <a:solidFill>
                            <a:srgbClr val="221714"/>
                          </a:solidFill>
                          <a:latin typeface="Microsoft YaHei"/>
                          <a:cs typeface="Microsoft YaHei"/>
                        </a:rPr>
                        <a:t>and</a:t>
                      </a:r>
                      <a:r>
                        <a:rPr sz="800" spc="-75" dirty="0">
                          <a:solidFill>
                            <a:srgbClr val="221714"/>
                          </a:solidFill>
                          <a:latin typeface="Microsoft YaHei"/>
                          <a:cs typeface="Microsoft YaHei"/>
                        </a:rPr>
                        <a:t> </a:t>
                      </a:r>
                      <a:r>
                        <a:rPr sz="800" spc="-55" dirty="0">
                          <a:solidFill>
                            <a:srgbClr val="221714"/>
                          </a:solidFill>
                          <a:latin typeface="Microsoft YaHei"/>
                          <a:cs typeface="Microsoft YaHei"/>
                        </a:rPr>
                        <a:t>outside</a:t>
                      </a:r>
                      <a:r>
                        <a:rPr sz="800" spc="-80" dirty="0">
                          <a:solidFill>
                            <a:srgbClr val="221714"/>
                          </a:solidFill>
                          <a:latin typeface="Microsoft YaHei"/>
                          <a:cs typeface="Microsoft YaHei"/>
                        </a:rPr>
                        <a:t> </a:t>
                      </a:r>
                      <a:r>
                        <a:rPr sz="800" spc="-50" dirty="0">
                          <a:solidFill>
                            <a:srgbClr val="221714"/>
                          </a:solidFill>
                          <a:latin typeface="Microsoft YaHei"/>
                          <a:cs typeface="Microsoft YaHei"/>
                        </a:rPr>
                        <a:t>surface,</a:t>
                      </a:r>
                      <a:r>
                        <a:rPr sz="800" spc="-75" dirty="0">
                          <a:solidFill>
                            <a:srgbClr val="221714"/>
                          </a:solidFill>
                          <a:latin typeface="Microsoft YaHei"/>
                          <a:cs typeface="Microsoft YaHei"/>
                        </a:rPr>
                        <a:t> </a:t>
                      </a:r>
                      <a:r>
                        <a:rPr sz="800" spc="-55" dirty="0">
                          <a:solidFill>
                            <a:srgbClr val="221714"/>
                          </a:solidFill>
                          <a:latin typeface="Microsoft YaHei"/>
                          <a:cs typeface="Microsoft YaHei"/>
                        </a:rPr>
                        <a:t>plastic</a:t>
                      </a:r>
                      <a:r>
                        <a:rPr sz="800" spc="-80" dirty="0">
                          <a:solidFill>
                            <a:srgbClr val="221714"/>
                          </a:solidFill>
                          <a:latin typeface="Microsoft YaHei"/>
                          <a:cs typeface="Microsoft YaHei"/>
                        </a:rPr>
                        <a:t> </a:t>
                      </a:r>
                      <a:r>
                        <a:rPr sz="800" spc="-45" dirty="0">
                          <a:solidFill>
                            <a:srgbClr val="221714"/>
                          </a:solidFill>
                          <a:latin typeface="Microsoft YaHei"/>
                          <a:cs typeface="Microsoft YaHei"/>
                        </a:rPr>
                        <a:t>caps</a:t>
                      </a:r>
                      <a:r>
                        <a:rPr sz="800" spc="-80" dirty="0">
                          <a:solidFill>
                            <a:srgbClr val="221714"/>
                          </a:solidFill>
                          <a:latin typeface="Microsoft YaHei"/>
                          <a:cs typeface="Microsoft YaHei"/>
                        </a:rPr>
                        <a:t> </a:t>
                      </a:r>
                      <a:r>
                        <a:rPr sz="800" spc="-30" dirty="0">
                          <a:solidFill>
                            <a:srgbClr val="221714"/>
                          </a:solidFill>
                          <a:latin typeface="Microsoft YaHei"/>
                          <a:cs typeface="Microsoft YaHei"/>
                        </a:rPr>
                        <a:t>in</a:t>
                      </a:r>
                      <a:r>
                        <a:rPr sz="800" spc="-80" dirty="0">
                          <a:solidFill>
                            <a:srgbClr val="221714"/>
                          </a:solidFill>
                          <a:latin typeface="Microsoft YaHei"/>
                          <a:cs typeface="Microsoft YaHei"/>
                        </a:rPr>
                        <a:t> </a:t>
                      </a:r>
                      <a:r>
                        <a:rPr sz="800" spc="-45" dirty="0">
                          <a:solidFill>
                            <a:srgbClr val="221714"/>
                          </a:solidFill>
                          <a:latin typeface="Microsoft YaHei"/>
                          <a:cs typeface="Microsoft YaHei"/>
                        </a:rPr>
                        <a:t>both</a:t>
                      </a:r>
                      <a:r>
                        <a:rPr sz="800" spc="-75" dirty="0">
                          <a:solidFill>
                            <a:srgbClr val="221714"/>
                          </a:solidFill>
                          <a:latin typeface="Microsoft YaHei"/>
                          <a:cs typeface="Microsoft YaHei"/>
                        </a:rPr>
                        <a:t> </a:t>
                      </a:r>
                      <a:r>
                        <a:rPr sz="800" spc="-20" dirty="0">
                          <a:solidFill>
                            <a:srgbClr val="221714"/>
                          </a:solidFill>
                          <a:latin typeface="Microsoft YaHei"/>
                          <a:cs typeface="Microsoft YaHei"/>
                        </a:rPr>
                        <a:t>ends</a:t>
                      </a:r>
                      <a:endParaRPr sz="800">
                        <a:latin typeface="Microsoft YaHei"/>
                        <a:cs typeface="Microsoft YaHei"/>
                      </a:endParaRPr>
                    </a:p>
                  </a:txBody>
                  <a:tcPr marL="0" marR="0" marT="565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3"/>
                  </a:ext>
                </a:extLst>
              </a:tr>
              <a:tr h="244475">
                <a:tc>
                  <a:txBody>
                    <a:bodyPr/>
                    <a:lstStyle/>
                    <a:p>
                      <a:pPr marL="92075">
                        <a:lnSpc>
                          <a:spcPct val="100000"/>
                        </a:lnSpc>
                        <a:spcBef>
                          <a:spcPts val="275"/>
                        </a:spcBef>
                      </a:pPr>
                      <a:r>
                        <a:rPr sz="900" b="1" spc="-10" dirty="0">
                          <a:solidFill>
                            <a:srgbClr val="221714"/>
                          </a:solidFill>
                          <a:latin typeface="Microsoft YaHei"/>
                          <a:cs typeface="Microsoft YaHei"/>
                        </a:rPr>
                        <a:t>Package</a:t>
                      </a:r>
                      <a:endParaRPr sz="900">
                        <a:latin typeface="Microsoft YaHei"/>
                        <a:cs typeface="Microsoft YaHei"/>
                      </a:endParaRPr>
                    </a:p>
                  </a:txBody>
                  <a:tcPr marL="0" marR="0" marT="349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6675">
                        <a:lnSpc>
                          <a:spcPct val="100000"/>
                        </a:lnSpc>
                        <a:spcBef>
                          <a:spcPts val="380"/>
                        </a:spcBef>
                      </a:pPr>
                      <a:r>
                        <a:rPr sz="800" spc="-50" dirty="0">
                          <a:solidFill>
                            <a:srgbClr val="221714"/>
                          </a:solidFill>
                          <a:latin typeface="Microsoft YaHei"/>
                          <a:cs typeface="Microsoft YaHei"/>
                        </a:rPr>
                        <a:t>bundle</a:t>
                      </a:r>
                      <a:r>
                        <a:rPr sz="800" spc="-85" dirty="0">
                          <a:solidFill>
                            <a:srgbClr val="221714"/>
                          </a:solidFill>
                          <a:latin typeface="Microsoft YaHei"/>
                          <a:cs typeface="Microsoft YaHei"/>
                        </a:rPr>
                        <a:t> </a:t>
                      </a:r>
                      <a:r>
                        <a:rPr sz="800" spc="-45" dirty="0">
                          <a:solidFill>
                            <a:srgbClr val="221714"/>
                          </a:solidFill>
                          <a:latin typeface="Microsoft YaHei"/>
                          <a:cs typeface="Microsoft YaHei"/>
                        </a:rPr>
                        <a:t>with</a:t>
                      </a:r>
                      <a:r>
                        <a:rPr sz="800" spc="-75" dirty="0">
                          <a:solidFill>
                            <a:srgbClr val="221714"/>
                          </a:solidFill>
                          <a:latin typeface="Microsoft YaHei"/>
                          <a:cs typeface="Microsoft YaHei"/>
                        </a:rPr>
                        <a:t> </a:t>
                      </a:r>
                      <a:r>
                        <a:rPr sz="800" spc="-50" dirty="0">
                          <a:solidFill>
                            <a:srgbClr val="221714"/>
                          </a:solidFill>
                          <a:latin typeface="Microsoft YaHei"/>
                          <a:cs typeface="Microsoft YaHei"/>
                        </a:rPr>
                        <a:t>steel</a:t>
                      </a:r>
                      <a:r>
                        <a:rPr sz="800" spc="-80" dirty="0">
                          <a:solidFill>
                            <a:srgbClr val="221714"/>
                          </a:solidFill>
                          <a:latin typeface="Microsoft YaHei"/>
                          <a:cs typeface="Microsoft YaHei"/>
                        </a:rPr>
                        <a:t> </a:t>
                      </a:r>
                      <a:r>
                        <a:rPr sz="800" spc="-50" dirty="0">
                          <a:solidFill>
                            <a:srgbClr val="221714"/>
                          </a:solidFill>
                          <a:latin typeface="Microsoft YaHei"/>
                          <a:cs typeface="Microsoft YaHei"/>
                        </a:rPr>
                        <a:t>strip</a:t>
                      </a:r>
                      <a:r>
                        <a:rPr sz="800" spc="-75" dirty="0">
                          <a:solidFill>
                            <a:srgbClr val="221714"/>
                          </a:solidFill>
                          <a:latin typeface="Microsoft YaHei"/>
                          <a:cs typeface="Microsoft YaHei"/>
                        </a:rPr>
                        <a:t> </a:t>
                      </a:r>
                      <a:r>
                        <a:rPr sz="800" spc="-35" dirty="0">
                          <a:solidFill>
                            <a:srgbClr val="221714"/>
                          </a:solidFill>
                          <a:latin typeface="Microsoft YaHei"/>
                          <a:cs typeface="Microsoft YaHei"/>
                        </a:rPr>
                        <a:t>and</a:t>
                      </a:r>
                      <a:r>
                        <a:rPr sz="800" spc="-85" dirty="0">
                          <a:solidFill>
                            <a:srgbClr val="221714"/>
                          </a:solidFill>
                          <a:latin typeface="Microsoft YaHei"/>
                          <a:cs typeface="Microsoft YaHei"/>
                        </a:rPr>
                        <a:t> </a:t>
                      </a:r>
                      <a:r>
                        <a:rPr sz="800" spc="-55" dirty="0">
                          <a:solidFill>
                            <a:srgbClr val="221714"/>
                          </a:solidFill>
                          <a:latin typeface="Microsoft YaHei"/>
                          <a:cs typeface="Microsoft YaHei"/>
                        </a:rPr>
                        <a:t>knitting</a:t>
                      </a:r>
                      <a:r>
                        <a:rPr sz="800" spc="-75" dirty="0">
                          <a:solidFill>
                            <a:srgbClr val="221714"/>
                          </a:solidFill>
                          <a:latin typeface="Microsoft YaHei"/>
                          <a:cs typeface="Microsoft YaHei"/>
                        </a:rPr>
                        <a:t> </a:t>
                      </a:r>
                      <a:r>
                        <a:rPr sz="800" spc="-55" dirty="0">
                          <a:solidFill>
                            <a:srgbClr val="221714"/>
                          </a:solidFill>
                          <a:latin typeface="Microsoft YaHei"/>
                          <a:cs typeface="Microsoft YaHei"/>
                        </a:rPr>
                        <a:t>strip,</a:t>
                      </a:r>
                      <a:r>
                        <a:rPr sz="800" spc="-75" dirty="0">
                          <a:solidFill>
                            <a:srgbClr val="221714"/>
                          </a:solidFill>
                          <a:latin typeface="Microsoft YaHei"/>
                          <a:cs typeface="Microsoft YaHei"/>
                        </a:rPr>
                        <a:t> </a:t>
                      </a:r>
                      <a:r>
                        <a:rPr sz="800" spc="-30" dirty="0">
                          <a:solidFill>
                            <a:srgbClr val="221714"/>
                          </a:solidFill>
                          <a:latin typeface="Microsoft YaHei"/>
                          <a:cs typeface="Microsoft YaHei"/>
                        </a:rPr>
                        <a:t>or</a:t>
                      </a:r>
                      <a:r>
                        <a:rPr sz="800" spc="-75" dirty="0">
                          <a:solidFill>
                            <a:srgbClr val="221714"/>
                          </a:solidFill>
                          <a:latin typeface="Microsoft YaHei"/>
                          <a:cs typeface="Microsoft YaHei"/>
                        </a:rPr>
                        <a:t> </a:t>
                      </a:r>
                      <a:r>
                        <a:rPr sz="800" spc="-50" dirty="0">
                          <a:solidFill>
                            <a:srgbClr val="221714"/>
                          </a:solidFill>
                          <a:latin typeface="Microsoft YaHei"/>
                          <a:cs typeface="Microsoft YaHei"/>
                        </a:rPr>
                        <a:t>wooden</a:t>
                      </a:r>
                      <a:r>
                        <a:rPr sz="800" spc="-80" dirty="0">
                          <a:solidFill>
                            <a:srgbClr val="221714"/>
                          </a:solidFill>
                          <a:latin typeface="Microsoft YaHei"/>
                          <a:cs typeface="Microsoft YaHei"/>
                        </a:rPr>
                        <a:t> </a:t>
                      </a:r>
                      <a:r>
                        <a:rPr sz="800" spc="-20" dirty="0">
                          <a:solidFill>
                            <a:srgbClr val="221714"/>
                          </a:solidFill>
                          <a:latin typeface="Microsoft YaHei"/>
                          <a:cs typeface="Microsoft YaHei"/>
                        </a:rPr>
                        <a:t>case</a:t>
                      </a:r>
                      <a:endParaRPr sz="800">
                        <a:latin typeface="Microsoft YaHei"/>
                        <a:cs typeface="Microsoft YaHei"/>
                      </a:endParaRPr>
                    </a:p>
                  </a:txBody>
                  <a:tcPr marL="0" marR="0" marT="482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4"/>
                  </a:ext>
                </a:extLst>
              </a:tr>
            </a:tbl>
          </a:graphicData>
        </a:graphic>
      </p:graphicFrame>
      <p:sp>
        <p:nvSpPr>
          <p:cNvPr id="16" name="object 16"/>
          <p:cNvSpPr/>
          <p:nvPr/>
        </p:nvSpPr>
        <p:spPr>
          <a:xfrm>
            <a:off x="4553915" y="1166977"/>
            <a:ext cx="2688590" cy="1866264"/>
          </a:xfrm>
          <a:custGeom>
            <a:avLst/>
            <a:gdLst/>
            <a:ahLst/>
            <a:cxnLst/>
            <a:rect l="l" t="t" r="r" b="b"/>
            <a:pathLst>
              <a:path w="2688590" h="1866264">
                <a:moveTo>
                  <a:pt x="2688018" y="1865985"/>
                </a:moveTo>
                <a:lnTo>
                  <a:pt x="0" y="1865985"/>
                </a:lnTo>
                <a:lnTo>
                  <a:pt x="0" y="0"/>
                </a:lnTo>
                <a:lnTo>
                  <a:pt x="2688018" y="0"/>
                </a:lnTo>
                <a:lnTo>
                  <a:pt x="2688018" y="1865985"/>
                </a:lnTo>
                <a:close/>
              </a:path>
            </a:pathLst>
          </a:custGeom>
          <a:ln w="6350">
            <a:solidFill>
              <a:srgbClr val="414142"/>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4553902" y="3091408"/>
            <a:ext cx="2688031" cy="1865998"/>
          </a:xfrm>
          <a:prstGeom prst="rect">
            <a:avLst/>
          </a:prstGeom>
        </p:spPr>
      </p:pic>
      <p:pic>
        <p:nvPicPr>
          <p:cNvPr id="18" name="object 18"/>
          <p:cNvPicPr/>
          <p:nvPr/>
        </p:nvPicPr>
        <p:blipFill>
          <a:blip r:embed="rId4" cstate="print"/>
          <a:stretch>
            <a:fillRect/>
          </a:stretch>
        </p:blipFill>
        <p:spPr>
          <a:xfrm>
            <a:off x="319493" y="5090350"/>
            <a:ext cx="3585629" cy="2374379"/>
          </a:xfrm>
          <a:prstGeom prst="rect">
            <a:avLst/>
          </a:prstGeom>
        </p:spPr>
      </p:pic>
      <p:pic>
        <p:nvPicPr>
          <p:cNvPr id="19" name="object 19"/>
          <p:cNvPicPr/>
          <p:nvPr/>
        </p:nvPicPr>
        <p:blipFill>
          <a:blip r:embed="rId5" cstate="print"/>
          <a:stretch>
            <a:fillRect/>
          </a:stretch>
        </p:blipFill>
        <p:spPr>
          <a:xfrm>
            <a:off x="4001706" y="5090350"/>
            <a:ext cx="3240227" cy="2374379"/>
          </a:xfrm>
          <a:prstGeom prst="rect">
            <a:avLst/>
          </a:prstGeom>
        </p:spPr>
      </p:pic>
      <p:pic>
        <p:nvPicPr>
          <p:cNvPr id="20" name="object 20"/>
          <p:cNvPicPr/>
          <p:nvPr/>
        </p:nvPicPr>
        <p:blipFill>
          <a:blip r:embed="rId6" cstate="print"/>
          <a:stretch>
            <a:fillRect/>
          </a:stretch>
        </p:blipFill>
        <p:spPr>
          <a:xfrm>
            <a:off x="4414773" y="7603858"/>
            <a:ext cx="2827159" cy="2374392"/>
          </a:xfrm>
          <a:prstGeom prst="rect">
            <a:avLst/>
          </a:prstGeom>
        </p:spPr>
      </p:pic>
      <p:pic>
        <p:nvPicPr>
          <p:cNvPr id="21" name="object 21"/>
          <p:cNvPicPr/>
          <p:nvPr/>
        </p:nvPicPr>
        <p:blipFill>
          <a:blip r:embed="rId7" cstate="print"/>
          <a:stretch>
            <a:fillRect/>
          </a:stretch>
        </p:blipFill>
        <p:spPr>
          <a:xfrm>
            <a:off x="319493" y="7603858"/>
            <a:ext cx="1954276" cy="2374392"/>
          </a:xfrm>
          <a:prstGeom prst="rect">
            <a:avLst/>
          </a:prstGeom>
        </p:spPr>
      </p:pic>
      <p:pic>
        <p:nvPicPr>
          <p:cNvPr id="22" name="object 22"/>
          <p:cNvPicPr/>
          <p:nvPr/>
        </p:nvPicPr>
        <p:blipFill>
          <a:blip r:embed="rId8" cstate="print"/>
          <a:stretch>
            <a:fillRect/>
          </a:stretch>
        </p:blipFill>
        <p:spPr>
          <a:xfrm>
            <a:off x="2355570" y="7603883"/>
            <a:ext cx="1954276" cy="2374366"/>
          </a:xfrm>
          <a:prstGeom prst="rect">
            <a:avLst/>
          </a:prstGeom>
        </p:spPr>
      </p:pic>
      <p:sp>
        <p:nvSpPr>
          <p:cNvPr id="23" name="Elipse 22">
            <a:extLst>
              <a:ext uri="{FF2B5EF4-FFF2-40B4-BE49-F238E27FC236}">
                <a16:creationId xmlns:a16="http://schemas.microsoft.com/office/drawing/2014/main" id="{679A93FA-B80F-8AAB-8C22-FFB9726C2490}"/>
              </a:ext>
            </a:extLst>
          </p:cNvPr>
          <p:cNvSpPr/>
          <p:nvPr/>
        </p:nvSpPr>
        <p:spPr>
          <a:xfrm>
            <a:off x="447231" y="256522"/>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4147" y="1606412"/>
            <a:ext cx="2187402" cy="1671889"/>
          </a:xfrm>
          <a:prstGeom prst="rect">
            <a:avLst/>
          </a:prstGeom>
        </p:spPr>
      </p:pic>
      <p:sp>
        <p:nvSpPr>
          <p:cNvPr id="4" name="object 4"/>
          <p:cNvSpPr txBox="1">
            <a:spLocks noGrp="1"/>
          </p:cNvSpPr>
          <p:nvPr>
            <p:ph type="title"/>
          </p:nvPr>
        </p:nvSpPr>
        <p:spPr>
          <a:xfrm>
            <a:off x="352742" y="41071"/>
            <a:ext cx="2752090" cy="756285"/>
          </a:xfrm>
          <a:prstGeom prst="rect">
            <a:avLst/>
          </a:prstGeom>
        </p:spPr>
        <p:txBody>
          <a:bodyPr vert="horz" wrap="square" lIns="0" tIns="17780" rIns="0" bIns="0" rtlCol="0">
            <a:spAutoFit/>
          </a:bodyPr>
          <a:lstStyle/>
          <a:p>
            <a:pPr marR="5080" algn="r">
              <a:lnSpc>
                <a:spcPts val="3575"/>
              </a:lnSpc>
              <a:spcBef>
                <a:spcPts val="140"/>
              </a:spcBef>
            </a:pPr>
            <a:endParaRPr spc="-25" dirty="0"/>
          </a:p>
          <a:p>
            <a:pPr marL="12700">
              <a:lnSpc>
                <a:spcPts val="2135"/>
              </a:lnSpc>
            </a:pPr>
            <a:r>
              <a:rPr sz="1800" b="1" dirty="0">
                <a:solidFill>
                  <a:srgbClr val="414142"/>
                </a:solidFill>
                <a:latin typeface="Microsoft YaHei"/>
                <a:cs typeface="Microsoft YaHei"/>
              </a:rPr>
              <a:t>welded</a:t>
            </a:r>
            <a:r>
              <a:rPr sz="1800" b="1" spc="235" dirty="0">
                <a:solidFill>
                  <a:srgbClr val="414142"/>
                </a:solidFill>
                <a:latin typeface="Microsoft YaHei"/>
                <a:cs typeface="Microsoft YaHei"/>
              </a:rPr>
              <a:t> </a:t>
            </a:r>
            <a:r>
              <a:rPr sz="1800" b="1" dirty="0">
                <a:solidFill>
                  <a:srgbClr val="414142"/>
                </a:solidFill>
                <a:latin typeface="Microsoft YaHei"/>
                <a:cs typeface="Microsoft YaHei"/>
              </a:rPr>
              <a:t>steel</a:t>
            </a:r>
            <a:r>
              <a:rPr sz="1800" b="1" spc="240" dirty="0">
                <a:solidFill>
                  <a:srgbClr val="414142"/>
                </a:solidFill>
                <a:latin typeface="Microsoft YaHei"/>
                <a:cs typeface="Microsoft YaHei"/>
              </a:rPr>
              <a:t> </a:t>
            </a:r>
            <a:r>
              <a:rPr sz="1800" b="1" spc="-20" dirty="0">
                <a:solidFill>
                  <a:srgbClr val="414142"/>
                </a:solidFill>
                <a:latin typeface="Microsoft YaHei"/>
                <a:cs typeface="Microsoft YaHei"/>
              </a:rPr>
              <a:t>pipe</a:t>
            </a:r>
            <a:endParaRPr sz="1800" dirty="0">
              <a:latin typeface="Microsoft YaHei"/>
              <a:cs typeface="Microsoft YaHei"/>
            </a:endParaRPr>
          </a:p>
        </p:txBody>
      </p:sp>
      <p:graphicFrame>
        <p:nvGraphicFramePr>
          <p:cNvPr id="15" name="object 15"/>
          <p:cNvGraphicFramePr>
            <a:graphicFrameLocks noGrp="1"/>
          </p:cNvGraphicFramePr>
          <p:nvPr/>
        </p:nvGraphicFramePr>
        <p:xfrm>
          <a:off x="2614841" y="1167104"/>
          <a:ext cx="4639944" cy="2442845"/>
        </p:xfrm>
        <a:graphic>
          <a:graphicData uri="http://schemas.openxmlformats.org/drawingml/2006/table">
            <a:tbl>
              <a:tblPr firstRow="1" bandRow="1">
                <a:tableStyleId>{2D5ABB26-0587-4C30-8999-92F81FD0307C}</a:tableStyleId>
              </a:tblPr>
              <a:tblGrid>
                <a:gridCol w="963294">
                  <a:extLst>
                    <a:ext uri="{9D8B030D-6E8A-4147-A177-3AD203B41FA5}">
                      <a16:colId xmlns:a16="http://schemas.microsoft.com/office/drawing/2014/main" val="20000"/>
                    </a:ext>
                  </a:extLst>
                </a:gridCol>
                <a:gridCol w="3676650">
                  <a:extLst>
                    <a:ext uri="{9D8B030D-6E8A-4147-A177-3AD203B41FA5}">
                      <a16:colId xmlns:a16="http://schemas.microsoft.com/office/drawing/2014/main" val="20001"/>
                    </a:ext>
                  </a:extLst>
                </a:gridCol>
              </a:tblGrid>
              <a:tr h="247650">
                <a:tc>
                  <a:txBody>
                    <a:bodyPr/>
                    <a:lstStyle/>
                    <a:p>
                      <a:pPr marL="56515">
                        <a:lnSpc>
                          <a:spcPct val="100000"/>
                        </a:lnSpc>
                        <a:spcBef>
                          <a:spcPts val="505"/>
                        </a:spcBef>
                      </a:pPr>
                      <a:r>
                        <a:rPr sz="950" b="1" spc="-55" dirty="0">
                          <a:solidFill>
                            <a:srgbClr val="221714"/>
                          </a:solidFill>
                          <a:latin typeface="Microsoft YaHei"/>
                          <a:cs typeface="Microsoft YaHei"/>
                        </a:rPr>
                        <a:t>Product</a:t>
                      </a:r>
                      <a:r>
                        <a:rPr sz="950" b="1" spc="-45" dirty="0">
                          <a:solidFill>
                            <a:srgbClr val="221714"/>
                          </a:solidFill>
                          <a:latin typeface="Microsoft YaHei"/>
                          <a:cs typeface="Microsoft YaHei"/>
                        </a:rPr>
                        <a:t> </a:t>
                      </a:r>
                      <a:r>
                        <a:rPr sz="950" b="1" spc="-20" dirty="0">
                          <a:solidFill>
                            <a:srgbClr val="221714"/>
                          </a:solidFill>
                          <a:latin typeface="Microsoft YaHei"/>
                          <a:cs typeface="Microsoft YaHei"/>
                        </a:rPr>
                        <a:t>Name</a:t>
                      </a:r>
                      <a:endParaRPr sz="950">
                        <a:latin typeface="Microsoft YaHei"/>
                        <a:cs typeface="Microsoft YaHei"/>
                      </a:endParaRPr>
                    </a:p>
                  </a:txBody>
                  <a:tcPr marL="0" marR="0" marT="641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0325">
                        <a:lnSpc>
                          <a:spcPct val="100000"/>
                        </a:lnSpc>
                        <a:spcBef>
                          <a:spcPts val="560"/>
                        </a:spcBef>
                      </a:pPr>
                      <a:r>
                        <a:rPr sz="850" spc="-30" dirty="0">
                          <a:solidFill>
                            <a:srgbClr val="221714"/>
                          </a:solidFill>
                          <a:latin typeface="Microsoft YaHei"/>
                          <a:cs typeface="Microsoft YaHei"/>
                        </a:rPr>
                        <a:t>welded</a:t>
                      </a:r>
                      <a:r>
                        <a:rPr sz="850" spc="-20" dirty="0">
                          <a:solidFill>
                            <a:srgbClr val="221714"/>
                          </a:solidFill>
                          <a:latin typeface="Microsoft YaHei"/>
                          <a:cs typeface="Microsoft YaHei"/>
                        </a:rPr>
                        <a:t> </a:t>
                      </a:r>
                      <a:r>
                        <a:rPr sz="850" spc="-30" dirty="0">
                          <a:solidFill>
                            <a:srgbClr val="221714"/>
                          </a:solidFill>
                          <a:latin typeface="Microsoft YaHei"/>
                          <a:cs typeface="Microsoft YaHei"/>
                        </a:rPr>
                        <a:t>steel</a:t>
                      </a:r>
                      <a:r>
                        <a:rPr sz="850" spc="-20" dirty="0">
                          <a:solidFill>
                            <a:srgbClr val="221714"/>
                          </a:solidFill>
                          <a:latin typeface="Microsoft YaHei"/>
                          <a:cs typeface="Microsoft YaHei"/>
                        </a:rPr>
                        <a:t> pipe</a:t>
                      </a:r>
                      <a:endParaRPr sz="850">
                        <a:latin typeface="Microsoft YaHei"/>
                        <a:cs typeface="Microsoft YaHei"/>
                      </a:endParaRPr>
                    </a:p>
                  </a:txBody>
                  <a:tcPr marL="0" marR="0" marT="711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0"/>
                  </a:ext>
                </a:extLst>
              </a:tr>
              <a:tr h="247650">
                <a:tc>
                  <a:txBody>
                    <a:bodyPr/>
                    <a:lstStyle/>
                    <a:p>
                      <a:pPr marL="56515">
                        <a:lnSpc>
                          <a:spcPct val="100000"/>
                        </a:lnSpc>
                        <a:spcBef>
                          <a:spcPts val="434"/>
                        </a:spcBef>
                      </a:pPr>
                      <a:r>
                        <a:rPr sz="950" b="1" spc="-25" dirty="0">
                          <a:solidFill>
                            <a:srgbClr val="221714"/>
                          </a:solidFill>
                          <a:latin typeface="Microsoft YaHei"/>
                          <a:cs typeface="Microsoft YaHei"/>
                        </a:rPr>
                        <a:t>O.D</a:t>
                      </a:r>
                      <a:endParaRPr sz="950">
                        <a:latin typeface="Microsoft YaHei"/>
                        <a:cs typeface="Microsoft YaHei"/>
                      </a:endParaRPr>
                    </a:p>
                  </a:txBody>
                  <a:tcPr marL="0" marR="0" marT="5524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0325">
                        <a:lnSpc>
                          <a:spcPct val="100000"/>
                        </a:lnSpc>
                        <a:spcBef>
                          <a:spcPts val="484"/>
                        </a:spcBef>
                      </a:pPr>
                      <a:r>
                        <a:rPr sz="850" spc="-30" dirty="0">
                          <a:solidFill>
                            <a:srgbClr val="221714"/>
                          </a:solidFill>
                          <a:latin typeface="Microsoft YaHei"/>
                          <a:cs typeface="Microsoft YaHei"/>
                        </a:rPr>
                        <a:t>6-</a:t>
                      </a:r>
                      <a:r>
                        <a:rPr sz="850" spc="-20" dirty="0">
                          <a:solidFill>
                            <a:srgbClr val="221714"/>
                          </a:solidFill>
                          <a:latin typeface="Microsoft YaHei"/>
                          <a:cs typeface="Microsoft YaHei"/>
                        </a:rPr>
                        <a:t>720mm</a:t>
                      </a:r>
                      <a:endParaRPr sz="850">
                        <a:latin typeface="Microsoft YaHei"/>
                        <a:cs typeface="Microsoft YaHei"/>
                      </a:endParaRPr>
                    </a:p>
                  </a:txBody>
                  <a:tcPr marL="0" marR="0" marT="6159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1"/>
                  </a:ext>
                </a:extLst>
              </a:tr>
              <a:tr h="247650">
                <a:tc>
                  <a:txBody>
                    <a:bodyPr/>
                    <a:lstStyle/>
                    <a:p>
                      <a:pPr marL="56515">
                        <a:lnSpc>
                          <a:spcPct val="100000"/>
                        </a:lnSpc>
                        <a:spcBef>
                          <a:spcPts val="409"/>
                        </a:spcBef>
                      </a:pPr>
                      <a:r>
                        <a:rPr sz="950" b="1" spc="-60" dirty="0">
                          <a:solidFill>
                            <a:srgbClr val="221714"/>
                          </a:solidFill>
                          <a:latin typeface="Microsoft YaHei"/>
                          <a:cs typeface="Microsoft YaHei"/>
                        </a:rPr>
                        <a:t>Wall </a:t>
                      </a:r>
                      <a:r>
                        <a:rPr sz="950" b="1" spc="-10" dirty="0">
                          <a:solidFill>
                            <a:srgbClr val="221714"/>
                          </a:solidFill>
                          <a:latin typeface="Microsoft YaHei"/>
                          <a:cs typeface="Microsoft YaHei"/>
                        </a:rPr>
                        <a:t>Thickness</a:t>
                      </a:r>
                      <a:endParaRPr sz="950">
                        <a:latin typeface="Microsoft YaHei"/>
                        <a:cs typeface="Microsoft YaHei"/>
                      </a:endParaRPr>
                    </a:p>
                  </a:txBody>
                  <a:tcPr marL="0" marR="0" marT="52069"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0325">
                        <a:lnSpc>
                          <a:spcPct val="100000"/>
                        </a:lnSpc>
                        <a:spcBef>
                          <a:spcPts val="459"/>
                        </a:spcBef>
                      </a:pPr>
                      <a:r>
                        <a:rPr sz="850" spc="-30" dirty="0">
                          <a:solidFill>
                            <a:srgbClr val="221714"/>
                          </a:solidFill>
                          <a:latin typeface="Microsoft YaHei"/>
                          <a:cs typeface="Microsoft YaHei"/>
                        </a:rPr>
                        <a:t>1.2-</a:t>
                      </a:r>
                      <a:r>
                        <a:rPr sz="850" spc="-20" dirty="0">
                          <a:solidFill>
                            <a:srgbClr val="221714"/>
                          </a:solidFill>
                          <a:latin typeface="Microsoft YaHei"/>
                          <a:cs typeface="Microsoft YaHei"/>
                        </a:rPr>
                        <a:t>30mm</a:t>
                      </a:r>
                      <a:endParaRPr sz="850">
                        <a:latin typeface="Microsoft YaHei"/>
                        <a:cs typeface="Microsoft YaHei"/>
                      </a:endParaRPr>
                    </a:p>
                  </a:txBody>
                  <a:tcPr marL="0" marR="0" marT="58419"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2"/>
                  </a:ext>
                </a:extLst>
              </a:tr>
              <a:tr h="247650">
                <a:tc>
                  <a:txBody>
                    <a:bodyPr/>
                    <a:lstStyle/>
                    <a:p>
                      <a:pPr marL="56515">
                        <a:lnSpc>
                          <a:spcPct val="100000"/>
                        </a:lnSpc>
                        <a:spcBef>
                          <a:spcPts val="290"/>
                        </a:spcBef>
                      </a:pPr>
                      <a:r>
                        <a:rPr sz="950" b="1" spc="-10" dirty="0">
                          <a:solidFill>
                            <a:srgbClr val="221714"/>
                          </a:solidFill>
                          <a:latin typeface="Microsoft YaHei"/>
                          <a:cs typeface="Microsoft YaHei"/>
                        </a:rPr>
                        <a:t>Length</a:t>
                      </a:r>
                      <a:endParaRPr sz="950">
                        <a:latin typeface="Microsoft YaHei"/>
                        <a:cs typeface="Microsoft YaHei"/>
                      </a:endParaRPr>
                    </a:p>
                  </a:txBody>
                  <a:tcPr marL="0" marR="0" marT="368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0325">
                        <a:lnSpc>
                          <a:spcPct val="100000"/>
                        </a:lnSpc>
                        <a:spcBef>
                          <a:spcPts val="340"/>
                        </a:spcBef>
                      </a:pPr>
                      <a:r>
                        <a:rPr sz="850" spc="-30" dirty="0">
                          <a:solidFill>
                            <a:srgbClr val="221714"/>
                          </a:solidFill>
                          <a:latin typeface="Microsoft YaHei"/>
                          <a:cs typeface="Microsoft YaHei"/>
                        </a:rPr>
                        <a:t>4-</a:t>
                      </a:r>
                      <a:r>
                        <a:rPr sz="850" spc="-25" dirty="0">
                          <a:solidFill>
                            <a:srgbClr val="221714"/>
                          </a:solidFill>
                          <a:latin typeface="Microsoft YaHei"/>
                          <a:cs typeface="Microsoft YaHei"/>
                        </a:rPr>
                        <a:t>12m</a:t>
                      </a:r>
                      <a:endParaRPr sz="850">
                        <a:latin typeface="Microsoft YaHei"/>
                        <a:cs typeface="Microsoft YaHei"/>
                      </a:endParaRPr>
                    </a:p>
                  </a:txBody>
                  <a:tcPr marL="0" marR="0" marT="4318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3"/>
                  </a:ext>
                </a:extLst>
              </a:tr>
              <a:tr h="544195">
                <a:tc>
                  <a:txBody>
                    <a:bodyPr/>
                    <a:lstStyle/>
                    <a:p>
                      <a:pPr marL="56515">
                        <a:lnSpc>
                          <a:spcPct val="100000"/>
                        </a:lnSpc>
                        <a:spcBef>
                          <a:spcPts val="240"/>
                        </a:spcBef>
                      </a:pPr>
                      <a:r>
                        <a:rPr sz="950" b="1" spc="-10" dirty="0">
                          <a:solidFill>
                            <a:srgbClr val="221714"/>
                          </a:solidFill>
                          <a:latin typeface="Microsoft YaHei"/>
                          <a:cs typeface="Microsoft YaHei"/>
                        </a:rPr>
                        <a:t>Material</a:t>
                      </a:r>
                      <a:endParaRPr sz="950">
                        <a:latin typeface="Microsoft YaHei"/>
                        <a:cs typeface="Microsoft YaHei"/>
                      </a:endParaRPr>
                    </a:p>
                  </a:txBody>
                  <a:tcPr marL="0" marR="0" marT="3048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59690" marR="603250">
                        <a:lnSpc>
                          <a:spcPct val="102499"/>
                        </a:lnSpc>
                        <a:spcBef>
                          <a:spcPts val="505"/>
                        </a:spcBef>
                      </a:pPr>
                      <a:r>
                        <a:rPr sz="850" spc="-20" dirty="0">
                          <a:solidFill>
                            <a:srgbClr val="221714"/>
                          </a:solidFill>
                          <a:latin typeface="Microsoft YaHei"/>
                          <a:cs typeface="Microsoft YaHei"/>
                        </a:rPr>
                        <a:t>Q235A,</a:t>
                      </a:r>
                      <a:r>
                        <a:rPr sz="850" spc="-10" dirty="0">
                          <a:solidFill>
                            <a:srgbClr val="221714"/>
                          </a:solidFill>
                          <a:latin typeface="Microsoft YaHei"/>
                          <a:cs typeface="Microsoft YaHei"/>
                        </a:rPr>
                        <a:t> </a:t>
                      </a:r>
                      <a:r>
                        <a:rPr sz="850" spc="-25" dirty="0">
                          <a:solidFill>
                            <a:srgbClr val="221714"/>
                          </a:solidFill>
                          <a:latin typeface="Microsoft YaHei"/>
                          <a:cs typeface="Microsoft YaHei"/>
                        </a:rPr>
                        <a:t>Q235B,Q345,</a:t>
                      </a:r>
                      <a:r>
                        <a:rPr sz="850" spc="-5" dirty="0">
                          <a:solidFill>
                            <a:srgbClr val="221714"/>
                          </a:solidFill>
                          <a:latin typeface="Microsoft YaHei"/>
                          <a:cs typeface="Microsoft YaHei"/>
                        </a:rPr>
                        <a:t> </a:t>
                      </a:r>
                      <a:r>
                        <a:rPr sz="850" spc="-25" dirty="0">
                          <a:solidFill>
                            <a:srgbClr val="221714"/>
                          </a:solidFill>
                          <a:latin typeface="Microsoft YaHei"/>
                          <a:cs typeface="Microsoft YaHei"/>
                        </a:rPr>
                        <a:t>L245,L290,</a:t>
                      </a:r>
                      <a:r>
                        <a:rPr sz="850" spc="-5" dirty="0">
                          <a:solidFill>
                            <a:srgbClr val="221714"/>
                          </a:solidFill>
                          <a:latin typeface="Microsoft YaHei"/>
                          <a:cs typeface="Microsoft YaHei"/>
                        </a:rPr>
                        <a:t> </a:t>
                      </a:r>
                      <a:r>
                        <a:rPr sz="850" spc="-25" dirty="0">
                          <a:solidFill>
                            <a:srgbClr val="221714"/>
                          </a:solidFill>
                          <a:latin typeface="Microsoft YaHei"/>
                          <a:cs typeface="Microsoft YaHei"/>
                        </a:rPr>
                        <a:t>API5L</a:t>
                      </a:r>
                      <a:r>
                        <a:rPr sz="850" spc="-5" dirty="0">
                          <a:solidFill>
                            <a:srgbClr val="221714"/>
                          </a:solidFill>
                          <a:latin typeface="Microsoft YaHei"/>
                          <a:cs typeface="Microsoft YaHei"/>
                        </a:rPr>
                        <a:t> </a:t>
                      </a:r>
                      <a:r>
                        <a:rPr sz="850" spc="-20" dirty="0">
                          <a:solidFill>
                            <a:srgbClr val="221714"/>
                          </a:solidFill>
                          <a:latin typeface="Microsoft YaHei"/>
                          <a:cs typeface="Microsoft YaHei"/>
                        </a:rPr>
                        <a:t>X42,X52,X60,X70,X80. </a:t>
                      </a:r>
                      <a:r>
                        <a:rPr sz="850" spc="-10" dirty="0">
                          <a:solidFill>
                            <a:srgbClr val="221714"/>
                          </a:solidFill>
                          <a:latin typeface="Microsoft YaHei"/>
                          <a:cs typeface="Microsoft YaHei"/>
                        </a:rPr>
                        <a:t>OCr13.1Cr17.00Cr19Ni11.1Cr18Ni9.0Cr18Ni11Nb.ST37.0.</a:t>
                      </a:r>
                      <a:endParaRPr sz="850">
                        <a:latin typeface="Microsoft YaHei"/>
                        <a:cs typeface="Microsoft YaHei"/>
                      </a:endParaRPr>
                    </a:p>
                    <a:p>
                      <a:pPr marL="59690">
                        <a:lnSpc>
                          <a:spcPct val="100000"/>
                        </a:lnSpc>
                        <a:spcBef>
                          <a:spcPts val="25"/>
                        </a:spcBef>
                      </a:pPr>
                      <a:r>
                        <a:rPr sz="850" spc="-30" dirty="0">
                          <a:solidFill>
                            <a:srgbClr val="221714"/>
                          </a:solidFill>
                          <a:latin typeface="Microsoft YaHei"/>
                          <a:cs typeface="Microsoft YaHei"/>
                        </a:rPr>
                        <a:t>ST35.8,ST37.2.ST45,ST52,ST52.4.STP</a:t>
                      </a:r>
                      <a:r>
                        <a:rPr sz="850" spc="85" dirty="0">
                          <a:solidFill>
                            <a:srgbClr val="221714"/>
                          </a:solidFill>
                          <a:latin typeface="Microsoft YaHei"/>
                          <a:cs typeface="Microsoft YaHei"/>
                        </a:rPr>
                        <a:t> </a:t>
                      </a:r>
                      <a:r>
                        <a:rPr sz="850" spc="-25" dirty="0">
                          <a:solidFill>
                            <a:srgbClr val="221714"/>
                          </a:solidFill>
                          <a:latin typeface="Microsoft YaHei"/>
                          <a:cs typeface="Microsoft YaHei"/>
                        </a:rPr>
                        <a:t>G38,STP</a:t>
                      </a:r>
                      <a:r>
                        <a:rPr sz="850" spc="85" dirty="0">
                          <a:solidFill>
                            <a:srgbClr val="221714"/>
                          </a:solidFill>
                          <a:latin typeface="Microsoft YaHei"/>
                          <a:cs typeface="Microsoft YaHei"/>
                        </a:rPr>
                        <a:t> </a:t>
                      </a:r>
                      <a:r>
                        <a:rPr sz="850" spc="-30" dirty="0">
                          <a:solidFill>
                            <a:srgbClr val="221714"/>
                          </a:solidFill>
                          <a:latin typeface="Microsoft YaHei"/>
                          <a:cs typeface="Microsoft YaHei"/>
                        </a:rPr>
                        <a:t>G42STPT42,STS49,</a:t>
                      </a:r>
                      <a:r>
                        <a:rPr sz="850" spc="85" dirty="0">
                          <a:solidFill>
                            <a:srgbClr val="221714"/>
                          </a:solidFill>
                          <a:latin typeface="Microsoft YaHei"/>
                          <a:cs typeface="Microsoft YaHei"/>
                        </a:rPr>
                        <a:t> </a:t>
                      </a:r>
                      <a:r>
                        <a:rPr sz="850" spc="-10" dirty="0">
                          <a:solidFill>
                            <a:srgbClr val="221714"/>
                          </a:solidFill>
                          <a:latin typeface="Microsoft YaHei"/>
                          <a:cs typeface="Microsoft YaHei"/>
                        </a:rPr>
                        <a:t>etc...</a:t>
                      </a:r>
                      <a:endParaRPr sz="850">
                        <a:latin typeface="Microsoft YaHei"/>
                        <a:cs typeface="Microsoft YaHei"/>
                      </a:endParaRPr>
                    </a:p>
                  </a:txBody>
                  <a:tcPr marL="0" marR="0" marT="641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4"/>
                  </a:ext>
                </a:extLst>
              </a:tr>
              <a:tr h="544195">
                <a:tc>
                  <a:txBody>
                    <a:bodyPr/>
                    <a:lstStyle/>
                    <a:p>
                      <a:pPr marL="56515">
                        <a:lnSpc>
                          <a:spcPct val="100000"/>
                        </a:lnSpc>
                        <a:spcBef>
                          <a:spcPts val="325"/>
                        </a:spcBef>
                      </a:pPr>
                      <a:r>
                        <a:rPr sz="950" b="1" spc="-10" dirty="0">
                          <a:solidFill>
                            <a:srgbClr val="221714"/>
                          </a:solidFill>
                          <a:latin typeface="Microsoft YaHei"/>
                          <a:cs typeface="Microsoft YaHei"/>
                        </a:rPr>
                        <a:t>Standard</a:t>
                      </a:r>
                      <a:endParaRPr sz="950">
                        <a:latin typeface="Microsoft YaHei"/>
                        <a:cs typeface="Microsoft YaHei"/>
                      </a:endParaRPr>
                    </a:p>
                  </a:txBody>
                  <a:tcPr marL="0" marR="0" marT="412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59690" marR="26670">
                        <a:lnSpc>
                          <a:spcPct val="102499"/>
                        </a:lnSpc>
                        <a:spcBef>
                          <a:spcPts val="350"/>
                        </a:spcBef>
                      </a:pPr>
                      <a:r>
                        <a:rPr sz="850" spc="-30" dirty="0">
                          <a:solidFill>
                            <a:srgbClr val="221714"/>
                          </a:solidFill>
                          <a:latin typeface="Microsoft YaHei"/>
                          <a:cs typeface="Microsoft YaHei"/>
                        </a:rPr>
                        <a:t>SY/T5037-2000.GB/T9711.1-1997,GB/T9711.2,</a:t>
                      </a:r>
                      <a:r>
                        <a:rPr sz="850" spc="310" dirty="0">
                          <a:solidFill>
                            <a:srgbClr val="221714"/>
                          </a:solidFill>
                          <a:latin typeface="Microsoft YaHei"/>
                          <a:cs typeface="Microsoft YaHei"/>
                        </a:rPr>
                        <a:t> </a:t>
                      </a:r>
                      <a:r>
                        <a:rPr sz="850" spc="-25" dirty="0">
                          <a:solidFill>
                            <a:srgbClr val="221714"/>
                          </a:solidFill>
                          <a:latin typeface="Microsoft YaHei"/>
                          <a:cs typeface="Microsoft YaHei"/>
                        </a:rPr>
                        <a:t>API-</a:t>
                      </a:r>
                      <a:r>
                        <a:rPr sz="850" spc="-30" dirty="0">
                          <a:solidFill>
                            <a:srgbClr val="221714"/>
                          </a:solidFill>
                          <a:latin typeface="Microsoft YaHei"/>
                          <a:cs typeface="Microsoft YaHei"/>
                        </a:rPr>
                        <a:t>5L,SY/T5040-</a:t>
                      </a:r>
                      <a:r>
                        <a:rPr sz="850" spc="-10" dirty="0">
                          <a:solidFill>
                            <a:srgbClr val="221714"/>
                          </a:solidFill>
                          <a:latin typeface="Microsoft YaHei"/>
                          <a:cs typeface="Microsoft YaHei"/>
                        </a:rPr>
                        <a:t>92ASTM </a:t>
                      </a:r>
                      <a:r>
                        <a:rPr sz="850" spc="-25" dirty="0">
                          <a:solidFill>
                            <a:srgbClr val="221714"/>
                          </a:solidFill>
                          <a:latin typeface="Microsoft YaHei"/>
                          <a:cs typeface="Microsoft YaHei"/>
                        </a:rPr>
                        <a:t>A53,A106,</a:t>
                      </a:r>
                      <a:r>
                        <a:rPr sz="850" spc="25" dirty="0">
                          <a:solidFill>
                            <a:srgbClr val="221714"/>
                          </a:solidFill>
                          <a:latin typeface="Microsoft YaHei"/>
                          <a:cs typeface="Microsoft YaHei"/>
                        </a:rPr>
                        <a:t> </a:t>
                      </a:r>
                      <a:r>
                        <a:rPr sz="850" spc="-30" dirty="0">
                          <a:solidFill>
                            <a:srgbClr val="221714"/>
                          </a:solidFill>
                          <a:latin typeface="Microsoft YaHei"/>
                          <a:cs typeface="Microsoft YaHei"/>
                        </a:rPr>
                        <a:t>DIN1626,DIN1629,DIN2448JIS</a:t>
                      </a:r>
                      <a:r>
                        <a:rPr sz="850" spc="25" dirty="0">
                          <a:solidFill>
                            <a:srgbClr val="221714"/>
                          </a:solidFill>
                          <a:latin typeface="Microsoft YaHei"/>
                          <a:cs typeface="Microsoft YaHei"/>
                        </a:rPr>
                        <a:t> </a:t>
                      </a:r>
                      <a:r>
                        <a:rPr sz="850" spc="-25" dirty="0">
                          <a:solidFill>
                            <a:srgbClr val="221714"/>
                          </a:solidFill>
                          <a:latin typeface="Microsoft YaHei"/>
                          <a:cs typeface="Microsoft YaHei"/>
                        </a:rPr>
                        <a:t>G3452,JIS</a:t>
                      </a:r>
                      <a:r>
                        <a:rPr sz="850" spc="25" dirty="0">
                          <a:solidFill>
                            <a:srgbClr val="221714"/>
                          </a:solidFill>
                          <a:latin typeface="Microsoft YaHei"/>
                          <a:cs typeface="Microsoft YaHei"/>
                        </a:rPr>
                        <a:t> </a:t>
                      </a:r>
                      <a:r>
                        <a:rPr sz="850" spc="-25" dirty="0">
                          <a:solidFill>
                            <a:srgbClr val="221714"/>
                          </a:solidFill>
                          <a:latin typeface="Microsoft YaHei"/>
                          <a:cs typeface="Microsoft YaHei"/>
                        </a:rPr>
                        <a:t>G3454,JIS</a:t>
                      </a:r>
                      <a:r>
                        <a:rPr sz="850" spc="25" dirty="0">
                          <a:solidFill>
                            <a:srgbClr val="221714"/>
                          </a:solidFill>
                          <a:latin typeface="Microsoft YaHei"/>
                          <a:cs typeface="Microsoft YaHei"/>
                        </a:rPr>
                        <a:t> </a:t>
                      </a:r>
                      <a:r>
                        <a:rPr sz="850" spc="-10" dirty="0">
                          <a:solidFill>
                            <a:srgbClr val="221714"/>
                          </a:solidFill>
                          <a:latin typeface="Microsoft YaHei"/>
                          <a:cs typeface="Microsoft YaHei"/>
                        </a:rPr>
                        <a:t>G3455,JIS </a:t>
                      </a:r>
                      <a:r>
                        <a:rPr sz="850" spc="-25" dirty="0">
                          <a:solidFill>
                            <a:srgbClr val="221714"/>
                          </a:solidFill>
                          <a:latin typeface="Microsoft YaHei"/>
                          <a:cs typeface="Microsoft YaHei"/>
                        </a:rPr>
                        <a:t>G3456.JIS</a:t>
                      </a:r>
                      <a:r>
                        <a:rPr sz="850" spc="-10" dirty="0">
                          <a:solidFill>
                            <a:srgbClr val="221714"/>
                          </a:solidFill>
                          <a:latin typeface="Microsoft YaHei"/>
                          <a:cs typeface="Microsoft YaHei"/>
                        </a:rPr>
                        <a:t> </a:t>
                      </a:r>
                      <a:r>
                        <a:rPr sz="850" spc="-25" dirty="0">
                          <a:solidFill>
                            <a:srgbClr val="221714"/>
                          </a:solidFill>
                          <a:latin typeface="Microsoft YaHei"/>
                          <a:cs typeface="Microsoft YaHei"/>
                        </a:rPr>
                        <a:t>G3457.JIS</a:t>
                      </a:r>
                      <a:r>
                        <a:rPr sz="850" spc="-10" dirty="0">
                          <a:solidFill>
                            <a:srgbClr val="221714"/>
                          </a:solidFill>
                          <a:latin typeface="Microsoft YaHei"/>
                          <a:cs typeface="Microsoft YaHei"/>
                        </a:rPr>
                        <a:t> </a:t>
                      </a:r>
                      <a:r>
                        <a:rPr sz="850" spc="-20" dirty="0">
                          <a:solidFill>
                            <a:srgbClr val="221714"/>
                          </a:solidFill>
                          <a:latin typeface="Microsoft YaHei"/>
                          <a:cs typeface="Microsoft YaHei"/>
                        </a:rPr>
                        <a:t>G3461</a:t>
                      </a:r>
                      <a:endParaRPr sz="850">
                        <a:latin typeface="Microsoft YaHei"/>
                        <a:cs typeface="Microsoft YaHei"/>
                      </a:endParaRPr>
                    </a:p>
                  </a:txBody>
                  <a:tcPr marL="0" marR="0" marT="444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5"/>
                  </a:ext>
                </a:extLst>
              </a:tr>
              <a:tr h="363855">
                <a:tc>
                  <a:txBody>
                    <a:bodyPr/>
                    <a:lstStyle/>
                    <a:p>
                      <a:pPr marL="56515">
                        <a:lnSpc>
                          <a:spcPct val="100000"/>
                        </a:lnSpc>
                        <a:spcBef>
                          <a:spcPts val="254"/>
                        </a:spcBef>
                      </a:pPr>
                      <a:r>
                        <a:rPr sz="950" b="1" spc="-10" dirty="0">
                          <a:solidFill>
                            <a:srgbClr val="221714"/>
                          </a:solidFill>
                          <a:latin typeface="Microsoft YaHei"/>
                          <a:cs typeface="Microsoft YaHei"/>
                        </a:rPr>
                        <a:t>Application</a:t>
                      </a:r>
                      <a:endParaRPr sz="950">
                        <a:latin typeface="Microsoft YaHei"/>
                        <a:cs typeface="Microsoft YaHei"/>
                      </a:endParaRPr>
                    </a:p>
                  </a:txBody>
                  <a:tcPr marL="0" marR="0" marT="3238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60325" marR="141605" indent="-635">
                        <a:lnSpc>
                          <a:spcPct val="102499"/>
                        </a:lnSpc>
                        <a:spcBef>
                          <a:spcPts val="280"/>
                        </a:spcBef>
                      </a:pPr>
                      <a:r>
                        <a:rPr sz="850" spc="-25" dirty="0">
                          <a:solidFill>
                            <a:srgbClr val="221714"/>
                          </a:solidFill>
                          <a:latin typeface="Microsoft YaHei"/>
                          <a:cs typeface="Microsoft YaHei"/>
                        </a:rPr>
                        <a:t>Mainly</a:t>
                      </a:r>
                      <a:r>
                        <a:rPr sz="850" spc="-15" dirty="0">
                          <a:solidFill>
                            <a:srgbClr val="221714"/>
                          </a:solidFill>
                          <a:latin typeface="Microsoft YaHei"/>
                          <a:cs typeface="Microsoft YaHei"/>
                        </a:rPr>
                        <a:t> </a:t>
                      </a:r>
                      <a:r>
                        <a:rPr sz="850" spc="-20" dirty="0">
                          <a:solidFill>
                            <a:srgbClr val="221714"/>
                          </a:solidFill>
                          <a:latin typeface="Microsoft YaHei"/>
                          <a:cs typeface="Microsoft YaHei"/>
                        </a:rPr>
                        <a:t>used</a:t>
                      </a:r>
                      <a:r>
                        <a:rPr sz="850" spc="-15" dirty="0">
                          <a:solidFill>
                            <a:srgbClr val="221714"/>
                          </a:solidFill>
                          <a:latin typeface="Microsoft YaHei"/>
                          <a:cs typeface="Microsoft YaHei"/>
                        </a:rPr>
                        <a:t> </a:t>
                      </a:r>
                      <a:r>
                        <a:rPr sz="850" spc="-10" dirty="0">
                          <a:solidFill>
                            <a:srgbClr val="221714"/>
                          </a:solidFill>
                          <a:latin typeface="Microsoft YaHei"/>
                          <a:cs typeface="Microsoft YaHei"/>
                        </a:rPr>
                        <a:t>in</a:t>
                      </a:r>
                      <a:r>
                        <a:rPr sz="850" spc="-20" dirty="0">
                          <a:solidFill>
                            <a:srgbClr val="221714"/>
                          </a:solidFill>
                          <a:latin typeface="Microsoft YaHei"/>
                          <a:cs typeface="Microsoft YaHei"/>
                        </a:rPr>
                        <a:t> </a:t>
                      </a:r>
                      <a:r>
                        <a:rPr sz="850" spc="-25" dirty="0">
                          <a:solidFill>
                            <a:srgbClr val="221714"/>
                          </a:solidFill>
                          <a:latin typeface="Microsoft YaHei"/>
                          <a:cs typeface="Microsoft YaHei"/>
                        </a:rPr>
                        <a:t>water</a:t>
                      </a:r>
                      <a:r>
                        <a:rPr sz="850" spc="-15" dirty="0">
                          <a:solidFill>
                            <a:srgbClr val="221714"/>
                          </a:solidFill>
                          <a:latin typeface="Microsoft YaHei"/>
                          <a:cs typeface="Microsoft YaHei"/>
                        </a:rPr>
                        <a:t> </a:t>
                      </a:r>
                      <a:r>
                        <a:rPr sz="850" spc="-25" dirty="0">
                          <a:solidFill>
                            <a:srgbClr val="221714"/>
                          </a:solidFill>
                          <a:latin typeface="Microsoft YaHei"/>
                          <a:cs typeface="Microsoft YaHei"/>
                        </a:rPr>
                        <a:t>engineering,</a:t>
                      </a:r>
                      <a:r>
                        <a:rPr sz="850" spc="-15" dirty="0">
                          <a:solidFill>
                            <a:srgbClr val="221714"/>
                          </a:solidFill>
                          <a:latin typeface="Microsoft YaHei"/>
                          <a:cs typeface="Microsoft YaHei"/>
                        </a:rPr>
                        <a:t> </a:t>
                      </a:r>
                      <a:r>
                        <a:rPr sz="850" spc="-30" dirty="0">
                          <a:solidFill>
                            <a:srgbClr val="221714"/>
                          </a:solidFill>
                          <a:latin typeface="Microsoft YaHei"/>
                          <a:cs typeface="Microsoft YaHei"/>
                        </a:rPr>
                        <a:t>petroleum</a:t>
                      </a:r>
                      <a:r>
                        <a:rPr sz="850" spc="-20" dirty="0">
                          <a:solidFill>
                            <a:srgbClr val="221714"/>
                          </a:solidFill>
                          <a:latin typeface="Microsoft YaHei"/>
                          <a:cs typeface="Microsoft YaHei"/>
                        </a:rPr>
                        <a:t> and</a:t>
                      </a:r>
                      <a:r>
                        <a:rPr sz="850" spc="-15" dirty="0">
                          <a:solidFill>
                            <a:srgbClr val="221714"/>
                          </a:solidFill>
                          <a:latin typeface="Microsoft YaHei"/>
                          <a:cs typeface="Microsoft YaHei"/>
                        </a:rPr>
                        <a:t> </a:t>
                      </a:r>
                      <a:r>
                        <a:rPr sz="850" spc="-30" dirty="0">
                          <a:solidFill>
                            <a:srgbClr val="221714"/>
                          </a:solidFill>
                          <a:latin typeface="Microsoft YaHei"/>
                          <a:cs typeface="Microsoft YaHei"/>
                        </a:rPr>
                        <a:t>natural</a:t>
                      </a:r>
                      <a:r>
                        <a:rPr sz="850" spc="-20" dirty="0">
                          <a:solidFill>
                            <a:srgbClr val="221714"/>
                          </a:solidFill>
                          <a:latin typeface="Microsoft YaHei"/>
                          <a:cs typeface="Microsoft YaHei"/>
                        </a:rPr>
                        <a:t> </a:t>
                      </a:r>
                      <a:r>
                        <a:rPr sz="850" spc="-10" dirty="0">
                          <a:solidFill>
                            <a:srgbClr val="221714"/>
                          </a:solidFill>
                          <a:latin typeface="Microsoft YaHei"/>
                          <a:cs typeface="Microsoft YaHei"/>
                        </a:rPr>
                        <a:t>gas industry, </a:t>
                      </a:r>
                      <a:r>
                        <a:rPr sz="850" spc="-30" dirty="0">
                          <a:solidFill>
                            <a:srgbClr val="221714"/>
                          </a:solidFill>
                          <a:latin typeface="Microsoft YaHei"/>
                          <a:cs typeface="Microsoft YaHei"/>
                        </a:rPr>
                        <a:t>chemicalindustry,</a:t>
                      </a:r>
                      <a:r>
                        <a:rPr sz="850" spc="25" dirty="0">
                          <a:solidFill>
                            <a:srgbClr val="221714"/>
                          </a:solidFill>
                          <a:latin typeface="Microsoft YaHei"/>
                          <a:cs typeface="Microsoft YaHei"/>
                        </a:rPr>
                        <a:t> </a:t>
                      </a:r>
                      <a:r>
                        <a:rPr sz="850" spc="-30" dirty="0">
                          <a:solidFill>
                            <a:srgbClr val="221714"/>
                          </a:solidFill>
                          <a:latin typeface="Microsoft YaHei"/>
                          <a:cs typeface="Microsoft YaHei"/>
                        </a:rPr>
                        <a:t>agricultural</a:t>
                      </a:r>
                      <a:r>
                        <a:rPr sz="850" spc="20" dirty="0">
                          <a:solidFill>
                            <a:srgbClr val="221714"/>
                          </a:solidFill>
                          <a:latin typeface="Microsoft YaHei"/>
                          <a:cs typeface="Microsoft YaHei"/>
                        </a:rPr>
                        <a:t> </a:t>
                      </a:r>
                      <a:r>
                        <a:rPr sz="850" spc="-25" dirty="0">
                          <a:solidFill>
                            <a:srgbClr val="221714"/>
                          </a:solidFill>
                          <a:latin typeface="Microsoft YaHei"/>
                          <a:cs typeface="Microsoft YaHei"/>
                        </a:rPr>
                        <a:t>irrigation,</a:t>
                      </a:r>
                      <a:r>
                        <a:rPr sz="850" spc="30" dirty="0">
                          <a:solidFill>
                            <a:srgbClr val="221714"/>
                          </a:solidFill>
                          <a:latin typeface="Microsoft YaHei"/>
                          <a:cs typeface="Microsoft YaHei"/>
                        </a:rPr>
                        <a:t> </a:t>
                      </a:r>
                      <a:r>
                        <a:rPr sz="850" spc="-25" dirty="0">
                          <a:solidFill>
                            <a:srgbClr val="221714"/>
                          </a:solidFill>
                          <a:latin typeface="Microsoft YaHei"/>
                          <a:cs typeface="Microsoft YaHei"/>
                        </a:rPr>
                        <a:t>urban</a:t>
                      </a:r>
                      <a:r>
                        <a:rPr sz="850" spc="20" dirty="0">
                          <a:solidFill>
                            <a:srgbClr val="221714"/>
                          </a:solidFill>
                          <a:latin typeface="Microsoft YaHei"/>
                          <a:cs typeface="Microsoft YaHei"/>
                        </a:rPr>
                        <a:t> </a:t>
                      </a:r>
                      <a:r>
                        <a:rPr sz="850" spc="-10" dirty="0">
                          <a:solidFill>
                            <a:srgbClr val="221714"/>
                          </a:solidFill>
                          <a:latin typeface="Microsoft YaHei"/>
                          <a:cs typeface="Microsoft YaHei"/>
                        </a:rPr>
                        <a:t>construction,</a:t>
                      </a:r>
                      <a:endParaRPr sz="850">
                        <a:latin typeface="Microsoft YaHei"/>
                        <a:cs typeface="Microsoft YaHei"/>
                      </a:endParaRPr>
                    </a:p>
                  </a:txBody>
                  <a:tcPr marL="0" marR="0" marT="355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6"/>
                  </a:ext>
                </a:extLst>
              </a:tr>
            </a:tbl>
          </a:graphicData>
        </a:graphic>
      </p:graphicFrame>
      <p:sp>
        <p:nvSpPr>
          <p:cNvPr id="16" name="object 16"/>
          <p:cNvSpPr/>
          <p:nvPr/>
        </p:nvSpPr>
        <p:spPr>
          <a:xfrm>
            <a:off x="314147" y="1170279"/>
            <a:ext cx="2251710" cy="2444750"/>
          </a:xfrm>
          <a:custGeom>
            <a:avLst/>
            <a:gdLst/>
            <a:ahLst/>
            <a:cxnLst/>
            <a:rect l="l" t="t" r="r" b="b"/>
            <a:pathLst>
              <a:path w="2251710" h="2444750">
                <a:moveTo>
                  <a:pt x="2251214" y="2444216"/>
                </a:moveTo>
                <a:lnTo>
                  <a:pt x="0" y="2444216"/>
                </a:lnTo>
                <a:lnTo>
                  <a:pt x="0" y="0"/>
                </a:lnTo>
                <a:lnTo>
                  <a:pt x="2251214" y="0"/>
                </a:lnTo>
                <a:lnTo>
                  <a:pt x="2251214" y="2444216"/>
                </a:lnTo>
                <a:close/>
              </a:path>
            </a:pathLst>
          </a:custGeom>
          <a:ln w="6350">
            <a:solidFill>
              <a:srgbClr val="414142"/>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323532" y="3747529"/>
            <a:ext cx="4319104" cy="2549931"/>
          </a:xfrm>
          <a:prstGeom prst="rect">
            <a:avLst/>
          </a:prstGeom>
        </p:spPr>
      </p:pic>
      <p:pic>
        <p:nvPicPr>
          <p:cNvPr id="18" name="object 18"/>
          <p:cNvPicPr/>
          <p:nvPr/>
        </p:nvPicPr>
        <p:blipFill>
          <a:blip r:embed="rId4" cstate="print"/>
          <a:stretch>
            <a:fillRect/>
          </a:stretch>
        </p:blipFill>
        <p:spPr>
          <a:xfrm>
            <a:off x="314147" y="6406794"/>
            <a:ext cx="3433965" cy="1753489"/>
          </a:xfrm>
          <a:prstGeom prst="rect">
            <a:avLst/>
          </a:prstGeom>
        </p:spPr>
      </p:pic>
      <p:pic>
        <p:nvPicPr>
          <p:cNvPr id="19" name="object 19"/>
          <p:cNvPicPr/>
          <p:nvPr/>
        </p:nvPicPr>
        <p:blipFill>
          <a:blip r:embed="rId5" cstate="print"/>
          <a:stretch>
            <a:fillRect/>
          </a:stretch>
        </p:blipFill>
        <p:spPr>
          <a:xfrm>
            <a:off x="3854259" y="6406794"/>
            <a:ext cx="3388728" cy="3607904"/>
          </a:xfrm>
          <a:prstGeom prst="rect">
            <a:avLst/>
          </a:prstGeom>
        </p:spPr>
      </p:pic>
      <p:pic>
        <p:nvPicPr>
          <p:cNvPr id="20" name="object 20"/>
          <p:cNvPicPr/>
          <p:nvPr/>
        </p:nvPicPr>
        <p:blipFill>
          <a:blip r:embed="rId6" cstate="print"/>
          <a:stretch>
            <a:fillRect/>
          </a:stretch>
        </p:blipFill>
        <p:spPr>
          <a:xfrm>
            <a:off x="314147" y="8261210"/>
            <a:ext cx="3433967" cy="1753489"/>
          </a:xfrm>
          <a:prstGeom prst="rect">
            <a:avLst/>
          </a:prstGeom>
        </p:spPr>
      </p:pic>
      <p:pic>
        <p:nvPicPr>
          <p:cNvPr id="21" name="object 21"/>
          <p:cNvPicPr/>
          <p:nvPr/>
        </p:nvPicPr>
        <p:blipFill>
          <a:blip r:embed="rId7" cstate="print"/>
          <a:stretch>
            <a:fillRect/>
          </a:stretch>
        </p:blipFill>
        <p:spPr>
          <a:xfrm>
            <a:off x="4719383" y="3747529"/>
            <a:ext cx="2526398" cy="2549931"/>
          </a:xfrm>
          <a:prstGeom prst="rect">
            <a:avLst/>
          </a:prstGeom>
        </p:spPr>
      </p:pic>
      <p:sp>
        <p:nvSpPr>
          <p:cNvPr id="22" name="Elipse 21">
            <a:extLst>
              <a:ext uri="{FF2B5EF4-FFF2-40B4-BE49-F238E27FC236}">
                <a16:creationId xmlns:a16="http://schemas.microsoft.com/office/drawing/2014/main" id="{EB8A8809-AEC7-D895-5547-6C152E9CCA28}"/>
              </a:ext>
            </a:extLst>
          </p:cNvPr>
          <p:cNvSpPr/>
          <p:nvPr/>
        </p:nvSpPr>
        <p:spPr>
          <a:xfrm>
            <a:off x="0" y="209623"/>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3044" y="3893312"/>
            <a:ext cx="2265273" cy="2660853"/>
          </a:xfrm>
          <a:prstGeom prst="rect">
            <a:avLst/>
          </a:prstGeom>
        </p:spPr>
      </p:pic>
      <p:sp>
        <p:nvSpPr>
          <p:cNvPr id="5" name="object 5"/>
          <p:cNvSpPr txBox="1">
            <a:spLocks noGrp="1"/>
          </p:cNvSpPr>
          <p:nvPr>
            <p:ph type="title"/>
          </p:nvPr>
        </p:nvSpPr>
        <p:spPr>
          <a:xfrm>
            <a:off x="392265" y="535085"/>
            <a:ext cx="3980179" cy="287258"/>
          </a:xfrm>
          <a:prstGeom prst="rect">
            <a:avLst/>
          </a:prstGeom>
        </p:spPr>
        <p:txBody>
          <a:bodyPr vert="horz" wrap="square" lIns="0" tIns="17780" rIns="0" bIns="0" rtlCol="0">
            <a:spAutoFit/>
          </a:bodyPr>
          <a:lstStyle/>
          <a:p>
            <a:pPr marL="621665">
              <a:lnSpc>
                <a:spcPts val="2135"/>
              </a:lnSpc>
            </a:pPr>
            <a:r>
              <a:rPr sz="1800" b="1" dirty="0">
                <a:solidFill>
                  <a:srgbClr val="414142"/>
                </a:solidFill>
                <a:latin typeface="Microsoft YaHei"/>
                <a:cs typeface="Microsoft YaHei"/>
              </a:rPr>
              <a:t>Packaging</a:t>
            </a:r>
            <a:r>
              <a:rPr sz="1800" b="1" spc="200" dirty="0">
                <a:solidFill>
                  <a:srgbClr val="414142"/>
                </a:solidFill>
                <a:latin typeface="Microsoft YaHei"/>
                <a:cs typeface="Microsoft YaHei"/>
              </a:rPr>
              <a:t> </a:t>
            </a:r>
            <a:r>
              <a:rPr sz="1800" b="1" dirty="0">
                <a:solidFill>
                  <a:srgbClr val="414142"/>
                </a:solidFill>
                <a:latin typeface="Microsoft YaHei"/>
                <a:cs typeface="Microsoft YaHei"/>
              </a:rPr>
              <a:t>&amp;</a:t>
            </a:r>
            <a:r>
              <a:rPr sz="1800" b="1" spc="204" dirty="0">
                <a:solidFill>
                  <a:srgbClr val="414142"/>
                </a:solidFill>
                <a:latin typeface="Microsoft YaHei"/>
                <a:cs typeface="Microsoft YaHei"/>
              </a:rPr>
              <a:t> </a:t>
            </a:r>
            <a:r>
              <a:rPr sz="1800" b="1" spc="-10" dirty="0">
                <a:solidFill>
                  <a:srgbClr val="414142"/>
                </a:solidFill>
                <a:latin typeface="Microsoft YaHei"/>
                <a:cs typeface="Microsoft YaHei"/>
              </a:rPr>
              <a:t>transportation</a:t>
            </a:r>
            <a:endParaRPr sz="1800" dirty="0">
              <a:latin typeface="Microsoft YaHei"/>
              <a:cs typeface="Microsoft YaHei"/>
            </a:endParaRPr>
          </a:p>
        </p:txBody>
      </p:sp>
      <p:sp>
        <p:nvSpPr>
          <p:cNvPr id="14" name="object 14"/>
          <p:cNvSpPr txBox="1"/>
          <p:nvPr/>
        </p:nvSpPr>
        <p:spPr>
          <a:xfrm>
            <a:off x="510604" y="10138523"/>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60" dirty="0">
                <a:solidFill>
                  <a:srgbClr val="FFFFFF"/>
                </a:solidFill>
                <a:latin typeface="Microsoft YaHei Light"/>
                <a:cs typeface="Microsoft YaHei Light"/>
              </a:rPr>
              <a:t>25</a:t>
            </a:r>
            <a:endParaRPr sz="2200" dirty="0">
              <a:latin typeface="Microsoft YaHei Light"/>
              <a:cs typeface="Microsoft YaHei Light"/>
            </a:endParaRPr>
          </a:p>
        </p:txBody>
      </p:sp>
      <p:pic>
        <p:nvPicPr>
          <p:cNvPr id="15" name="object 15"/>
          <p:cNvPicPr/>
          <p:nvPr/>
        </p:nvPicPr>
        <p:blipFill>
          <a:blip r:embed="rId3" cstate="print"/>
          <a:stretch>
            <a:fillRect/>
          </a:stretch>
        </p:blipFill>
        <p:spPr>
          <a:xfrm>
            <a:off x="333044" y="1170279"/>
            <a:ext cx="3413963" cy="2577236"/>
          </a:xfrm>
          <a:prstGeom prst="rect">
            <a:avLst/>
          </a:prstGeom>
        </p:spPr>
      </p:pic>
      <p:pic>
        <p:nvPicPr>
          <p:cNvPr id="16" name="object 16"/>
          <p:cNvPicPr/>
          <p:nvPr/>
        </p:nvPicPr>
        <p:blipFill>
          <a:blip r:embed="rId4" cstate="print"/>
          <a:stretch>
            <a:fillRect/>
          </a:stretch>
        </p:blipFill>
        <p:spPr>
          <a:xfrm>
            <a:off x="2647353" y="3899433"/>
            <a:ext cx="2265273" cy="2648584"/>
          </a:xfrm>
          <a:prstGeom prst="rect">
            <a:avLst/>
          </a:prstGeom>
        </p:spPr>
      </p:pic>
      <p:pic>
        <p:nvPicPr>
          <p:cNvPr id="17" name="object 17"/>
          <p:cNvPicPr/>
          <p:nvPr/>
        </p:nvPicPr>
        <p:blipFill>
          <a:blip r:embed="rId5" cstate="print"/>
          <a:stretch>
            <a:fillRect/>
          </a:stretch>
        </p:blipFill>
        <p:spPr>
          <a:xfrm>
            <a:off x="4976685" y="3908285"/>
            <a:ext cx="2265260" cy="2645867"/>
          </a:xfrm>
          <a:prstGeom prst="rect">
            <a:avLst/>
          </a:prstGeom>
        </p:spPr>
      </p:pic>
      <p:pic>
        <p:nvPicPr>
          <p:cNvPr id="18" name="object 18"/>
          <p:cNvPicPr/>
          <p:nvPr/>
        </p:nvPicPr>
        <p:blipFill>
          <a:blip r:embed="rId6" cstate="print"/>
          <a:stretch>
            <a:fillRect/>
          </a:stretch>
        </p:blipFill>
        <p:spPr>
          <a:xfrm>
            <a:off x="3827983" y="1170279"/>
            <a:ext cx="3413963" cy="2577236"/>
          </a:xfrm>
          <a:prstGeom prst="rect">
            <a:avLst/>
          </a:prstGeom>
        </p:spPr>
      </p:pic>
      <p:pic>
        <p:nvPicPr>
          <p:cNvPr id="19" name="object 19"/>
          <p:cNvPicPr/>
          <p:nvPr/>
        </p:nvPicPr>
        <p:blipFill>
          <a:blip r:embed="rId7" cstate="print"/>
          <a:stretch>
            <a:fillRect/>
          </a:stretch>
        </p:blipFill>
        <p:spPr>
          <a:xfrm>
            <a:off x="333044" y="6714909"/>
            <a:ext cx="3920109" cy="3299777"/>
          </a:xfrm>
          <a:prstGeom prst="rect">
            <a:avLst/>
          </a:prstGeom>
        </p:spPr>
      </p:pic>
      <p:pic>
        <p:nvPicPr>
          <p:cNvPr id="20" name="object 20"/>
          <p:cNvPicPr/>
          <p:nvPr/>
        </p:nvPicPr>
        <p:blipFill>
          <a:blip r:embed="rId8" cstate="print"/>
          <a:stretch>
            <a:fillRect/>
          </a:stretch>
        </p:blipFill>
        <p:spPr>
          <a:xfrm>
            <a:off x="4372444" y="6724498"/>
            <a:ext cx="2869514" cy="3280608"/>
          </a:xfrm>
          <a:prstGeom prst="rect">
            <a:avLst/>
          </a:prstGeom>
        </p:spPr>
      </p:pic>
      <p:sp>
        <p:nvSpPr>
          <p:cNvPr id="21" name="Elipse 20">
            <a:extLst>
              <a:ext uri="{FF2B5EF4-FFF2-40B4-BE49-F238E27FC236}">
                <a16:creationId xmlns:a16="http://schemas.microsoft.com/office/drawing/2014/main" id="{05BECD50-7BBB-9768-43ED-72EE00F1EC15}"/>
              </a:ext>
            </a:extLst>
          </p:cNvPr>
          <p:cNvSpPr/>
          <p:nvPr/>
        </p:nvSpPr>
        <p:spPr>
          <a:xfrm>
            <a:off x="195688" y="186194"/>
            <a:ext cx="4903330"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72782" y="391456"/>
            <a:ext cx="3962400" cy="287258"/>
          </a:xfrm>
          <a:prstGeom prst="rect">
            <a:avLst/>
          </a:prstGeom>
        </p:spPr>
        <p:txBody>
          <a:bodyPr vert="horz" wrap="square" lIns="0" tIns="17780" rIns="0" bIns="0" rtlCol="0">
            <a:spAutoFit/>
          </a:bodyPr>
          <a:lstStyle/>
          <a:p>
            <a:pPr marL="1808480">
              <a:lnSpc>
                <a:spcPts val="2135"/>
              </a:lnSpc>
            </a:pPr>
            <a:r>
              <a:rPr sz="1800" b="1" u="sng" dirty="0">
                <a:solidFill>
                  <a:srgbClr val="414142"/>
                </a:solidFill>
                <a:latin typeface="Microsoft YaHei"/>
                <a:cs typeface="Microsoft YaHei"/>
              </a:rPr>
              <a:t>Factory</a:t>
            </a:r>
            <a:r>
              <a:rPr sz="1800" b="1" u="sng" spc="320" dirty="0">
                <a:solidFill>
                  <a:srgbClr val="414142"/>
                </a:solidFill>
                <a:latin typeface="Microsoft YaHei"/>
                <a:cs typeface="Microsoft YaHei"/>
              </a:rPr>
              <a:t> </a:t>
            </a:r>
            <a:r>
              <a:rPr sz="1800" b="1" u="sng" spc="-10" dirty="0">
                <a:solidFill>
                  <a:srgbClr val="414142"/>
                </a:solidFill>
                <a:latin typeface="Microsoft YaHei"/>
                <a:cs typeface="Microsoft YaHei"/>
              </a:rPr>
              <a:t>display</a:t>
            </a:r>
            <a:endParaRPr sz="1800" u="sng" dirty="0">
              <a:latin typeface="Microsoft YaHei"/>
              <a:cs typeface="Microsoft YaHei"/>
            </a:endParaRPr>
          </a:p>
        </p:txBody>
      </p:sp>
      <p:sp>
        <p:nvSpPr>
          <p:cNvPr id="13" name="object 13"/>
          <p:cNvSpPr txBox="1"/>
          <p:nvPr/>
        </p:nvSpPr>
        <p:spPr>
          <a:xfrm>
            <a:off x="6712978" y="10138523"/>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60" dirty="0">
                <a:solidFill>
                  <a:srgbClr val="FFFFFF"/>
                </a:solidFill>
                <a:latin typeface="Microsoft YaHei Light"/>
                <a:cs typeface="Microsoft YaHei Light"/>
              </a:rPr>
              <a:t>26</a:t>
            </a:r>
            <a:endParaRPr sz="2200">
              <a:latin typeface="Microsoft YaHei Light"/>
              <a:cs typeface="Microsoft YaHei Light"/>
            </a:endParaRPr>
          </a:p>
        </p:txBody>
      </p:sp>
      <p:pic>
        <p:nvPicPr>
          <p:cNvPr id="14" name="object 14"/>
          <p:cNvPicPr/>
          <p:nvPr/>
        </p:nvPicPr>
        <p:blipFill>
          <a:blip r:embed="rId2" cstate="print"/>
          <a:stretch>
            <a:fillRect/>
          </a:stretch>
        </p:blipFill>
        <p:spPr>
          <a:xfrm>
            <a:off x="325361" y="1170279"/>
            <a:ext cx="4392015" cy="2672219"/>
          </a:xfrm>
          <a:prstGeom prst="rect">
            <a:avLst/>
          </a:prstGeom>
        </p:spPr>
      </p:pic>
      <p:pic>
        <p:nvPicPr>
          <p:cNvPr id="15" name="object 15"/>
          <p:cNvPicPr/>
          <p:nvPr/>
        </p:nvPicPr>
        <p:blipFill>
          <a:blip r:embed="rId3" cstate="print"/>
          <a:stretch>
            <a:fillRect/>
          </a:stretch>
        </p:blipFill>
        <p:spPr>
          <a:xfrm>
            <a:off x="325361" y="7342479"/>
            <a:ext cx="3190455" cy="2672207"/>
          </a:xfrm>
          <a:prstGeom prst="rect">
            <a:avLst/>
          </a:prstGeom>
        </p:spPr>
      </p:pic>
      <p:pic>
        <p:nvPicPr>
          <p:cNvPr id="16" name="object 16"/>
          <p:cNvPicPr/>
          <p:nvPr/>
        </p:nvPicPr>
        <p:blipFill>
          <a:blip r:embed="rId4" cstate="print"/>
          <a:stretch>
            <a:fillRect/>
          </a:stretch>
        </p:blipFill>
        <p:spPr>
          <a:xfrm>
            <a:off x="3615220" y="7342479"/>
            <a:ext cx="3636645" cy="2672219"/>
          </a:xfrm>
          <a:prstGeom prst="rect">
            <a:avLst/>
          </a:prstGeom>
        </p:spPr>
      </p:pic>
      <p:pic>
        <p:nvPicPr>
          <p:cNvPr id="17" name="object 17"/>
          <p:cNvPicPr/>
          <p:nvPr/>
        </p:nvPicPr>
        <p:blipFill>
          <a:blip r:embed="rId5" cstate="print"/>
          <a:stretch>
            <a:fillRect/>
          </a:stretch>
        </p:blipFill>
        <p:spPr>
          <a:xfrm>
            <a:off x="4797983" y="1170279"/>
            <a:ext cx="2445042" cy="2672219"/>
          </a:xfrm>
          <a:prstGeom prst="rect">
            <a:avLst/>
          </a:prstGeom>
        </p:spPr>
      </p:pic>
      <p:pic>
        <p:nvPicPr>
          <p:cNvPr id="18" name="object 18"/>
          <p:cNvPicPr/>
          <p:nvPr/>
        </p:nvPicPr>
        <p:blipFill>
          <a:blip r:embed="rId6" cstate="print"/>
          <a:stretch>
            <a:fillRect/>
          </a:stretch>
        </p:blipFill>
        <p:spPr>
          <a:xfrm>
            <a:off x="325361" y="3971721"/>
            <a:ext cx="3816642" cy="3230194"/>
          </a:xfrm>
          <a:prstGeom prst="rect">
            <a:avLst/>
          </a:prstGeom>
        </p:spPr>
      </p:pic>
      <p:pic>
        <p:nvPicPr>
          <p:cNvPr id="19" name="object 19"/>
          <p:cNvPicPr/>
          <p:nvPr/>
        </p:nvPicPr>
        <p:blipFill>
          <a:blip r:embed="rId7" cstate="print"/>
          <a:stretch>
            <a:fillRect/>
          </a:stretch>
        </p:blipFill>
        <p:spPr>
          <a:xfrm>
            <a:off x="4261268" y="3971709"/>
            <a:ext cx="2975673" cy="1562785"/>
          </a:xfrm>
          <a:prstGeom prst="rect">
            <a:avLst/>
          </a:prstGeom>
        </p:spPr>
      </p:pic>
      <p:pic>
        <p:nvPicPr>
          <p:cNvPr id="20" name="object 20"/>
          <p:cNvPicPr/>
          <p:nvPr/>
        </p:nvPicPr>
        <p:blipFill>
          <a:blip r:embed="rId8" cstate="print"/>
          <a:stretch>
            <a:fillRect/>
          </a:stretch>
        </p:blipFill>
        <p:spPr>
          <a:xfrm>
            <a:off x="4261268" y="5639117"/>
            <a:ext cx="2990596" cy="156279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A294B"/>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1527722-45BA-FD79-828D-50C672A281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55347" y="2101653"/>
            <a:ext cx="5245804" cy="2950765"/>
          </a:xfrm>
          <a:prstGeom prst="rect">
            <a:avLst/>
          </a:prstGeom>
        </p:spPr>
      </p:pic>
      <p:pic>
        <p:nvPicPr>
          <p:cNvPr id="12" name="Imagen 11">
            <a:extLst>
              <a:ext uri="{FF2B5EF4-FFF2-40B4-BE49-F238E27FC236}">
                <a16:creationId xmlns:a16="http://schemas.microsoft.com/office/drawing/2014/main" id="{21B63D00-F8C3-50DC-E60D-7BF994092E23}"/>
              </a:ext>
            </a:extLst>
          </p:cNvPr>
          <p:cNvPicPr>
            <a:picLocks noChangeAspect="1"/>
          </p:cNvPicPr>
          <p:nvPr/>
        </p:nvPicPr>
        <p:blipFill>
          <a:blip r:embed="rId3"/>
          <a:stretch>
            <a:fillRect/>
          </a:stretch>
        </p:blipFill>
        <p:spPr>
          <a:xfrm>
            <a:off x="2311601" y="6895624"/>
            <a:ext cx="451945" cy="304800"/>
          </a:xfrm>
          <a:prstGeom prst="rect">
            <a:avLst/>
          </a:prstGeom>
        </p:spPr>
      </p:pic>
      <p:sp>
        <p:nvSpPr>
          <p:cNvPr id="13" name="CuadroTexto 12">
            <a:extLst>
              <a:ext uri="{FF2B5EF4-FFF2-40B4-BE49-F238E27FC236}">
                <a16:creationId xmlns:a16="http://schemas.microsoft.com/office/drawing/2014/main" id="{BFB01279-9539-91B7-8004-194C9F5B9ED9}"/>
              </a:ext>
            </a:extLst>
          </p:cNvPr>
          <p:cNvSpPr txBox="1"/>
          <p:nvPr/>
        </p:nvSpPr>
        <p:spPr>
          <a:xfrm>
            <a:off x="2884415" y="6870700"/>
            <a:ext cx="2701381" cy="369332"/>
          </a:xfrm>
          <a:prstGeom prst="rect">
            <a:avLst/>
          </a:prstGeom>
          <a:noFill/>
        </p:spPr>
        <p:txBody>
          <a:bodyPr wrap="none" rtlCol="0">
            <a:spAutoFit/>
          </a:bodyPr>
          <a:lstStyle/>
          <a:p>
            <a:r>
              <a:rPr lang="es-CL" dirty="0" err="1">
                <a:solidFill>
                  <a:schemeClr val="bg1"/>
                </a:solidFill>
                <a:latin typeface="Helvetica" pitchFamily="2" charset="0"/>
                <a:hlinkClick r:id="rId4">
                  <a:extLst>
                    <a:ext uri="{A12FA001-AC4F-418D-AE19-62706E023703}">
                      <ahyp:hlinkClr xmlns:ahyp="http://schemas.microsoft.com/office/drawing/2018/hyperlinkcolor" val="tx"/>
                    </a:ext>
                  </a:extLst>
                </a:hlinkClick>
              </a:rPr>
              <a:t>ventas@magentachile.cl</a:t>
            </a:r>
            <a:endParaRPr lang="es-CL" dirty="0">
              <a:solidFill>
                <a:schemeClr val="bg1"/>
              </a:solidFill>
              <a:latin typeface="Helvetica" pitchFamily="2" charset="0"/>
            </a:endParaRPr>
          </a:p>
        </p:txBody>
      </p:sp>
      <p:sp>
        <p:nvSpPr>
          <p:cNvPr id="14" name="CuadroTexto 13">
            <a:extLst>
              <a:ext uri="{FF2B5EF4-FFF2-40B4-BE49-F238E27FC236}">
                <a16:creationId xmlns:a16="http://schemas.microsoft.com/office/drawing/2014/main" id="{6270A3C1-06EE-D644-3F53-DCAAA27C1F4E}"/>
              </a:ext>
            </a:extLst>
          </p:cNvPr>
          <p:cNvSpPr txBox="1"/>
          <p:nvPr/>
        </p:nvSpPr>
        <p:spPr>
          <a:xfrm>
            <a:off x="2884415" y="7683500"/>
            <a:ext cx="1787669" cy="369332"/>
          </a:xfrm>
          <a:prstGeom prst="rect">
            <a:avLst/>
          </a:prstGeom>
          <a:noFill/>
        </p:spPr>
        <p:txBody>
          <a:bodyPr wrap="none" rtlCol="0">
            <a:spAutoFit/>
          </a:bodyPr>
          <a:lstStyle/>
          <a:p>
            <a:r>
              <a:rPr lang="es-CL" dirty="0" err="1">
                <a:solidFill>
                  <a:schemeClr val="bg1"/>
                </a:solidFill>
                <a:latin typeface="Helvetica" pitchFamily="2" charset="0"/>
                <a:hlinkClick r:id="rId5">
                  <a:extLst>
                    <a:ext uri="{A12FA001-AC4F-418D-AE19-62706E023703}">
                      <ahyp:hlinkClr xmlns:ahyp="http://schemas.microsoft.com/office/drawing/2018/hyperlinkcolor" val="tx"/>
                    </a:ext>
                  </a:extLst>
                </a:hlinkClick>
              </a:rPr>
              <a:t>Magentachile.cl</a:t>
            </a:r>
            <a:endParaRPr lang="es-CL" dirty="0">
              <a:solidFill>
                <a:schemeClr val="bg1"/>
              </a:solidFill>
              <a:latin typeface="Helvetica" pitchFamily="2" charset="0"/>
            </a:endParaRPr>
          </a:p>
        </p:txBody>
      </p:sp>
      <p:pic>
        <p:nvPicPr>
          <p:cNvPr id="15" name="Imagen 14">
            <a:extLst>
              <a:ext uri="{FF2B5EF4-FFF2-40B4-BE49-F238E27FC236}">
                <a16:creationId xmlns:a16="http://schemas.microsoft.com/office/drawing/2014/main" id="{7EE8F6BB-E2F5-CB6E-EEF3-F263C31E0F67}"/>
              </a:ext>
            </a:extLst>
          </p:cNvPr>
          <p:cNvPicPr>
            <a:picLocks noChangeAspect="1"/>
          </p:cNvPicPr>
          <p:nvPr/>
        </p:nvPicPr>
        <p:blipFill>
          <a:blip r:embed="rId6"/>
          <a:stretch>
            <a:fillRect/>
          </a:stretch>
        </p:blipFill>
        <p:spPr>
          <a:xfrm>
            <a:off x="2311601" y="7613587"/>
            <a:ext cx="451945" cy="451945"/>
          </a:xfrm>
          <a:prstGeom prst="rect">
            <a:avLst/>
          </a:prstGeom>
        </p:spPr>
      </p:pic>
      <p:cxnSp>
        <p:nvCxnSpPr>
          <p:cNvPr id="4" name="Conector recto 3">
            <a:extLst>
              <a:ext uri="{FF2B5EF4-FFF2-40B4-BE49-F238E27FC236}">
                <a16:creationId xmlns:a16="http://schemas.microsoft.com/office/drawing/2014/main" id="{B35527E2-4D6B-2C2D-95C4-67C37371233A}"/>
              </a:ext>
            </a:extLst>
          </p:cNvPr>
          <p:cNvCxnSpPr>
            <a:cxnSpLocks/>
          </p:cNvCxnSpPr>
          <p:nvPr/>
        </p:nvCxnSpPr>
        <p:spPr>
          <a:xfrm>
            <a:off x="1502877" y="5727700"/>
            <a:ext cx="455074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60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4586" y="376499"/>
            <a:ext cx="4241800" cy="287258"/>
          </a:xfrm>
          <a:prstGeom prst="rect">
            <a:avLst/>
          </a:prstGeom>
        </p:spPr>
        <p:txBody>
          <a:bodyPr vert="horz" wrap="square" lIns="0" tIns="17780" rIns="0" bIns="0" rtlCol="0">
            <a:spAutoFit/>
          </a:bodyPr>
          <a:lstStyle/>
          <a:p>
            <a:pPr marL="995680">
              <a:lnSpc>
                <a:spcPts val="2135"/>
              </a:lnSpc>
            </a:pPr>
            <a:r>
              <a:rPr sz="1800" b="1" dirty="0">
                <a:solidFill>
                  <a:srgbClr val="414142"/>
                </a:solidFill>
                <a:latin typeface="Microsoft YaHei"/>
                <a:cs typeface="Microsoft YaHei"/>
              </a:rPr>
              <a:t>Galvanized</a:t>
            </a:r>
            <a:r>
              <a:rPr sz="1800" b="1" spc="310" dirty="0">
                <a:solidFill>
                  <a:srgbClr val="414142"/>
                </a:solidFill>
                <a:latin typeface="Microsoft YaHei"/>
                <a:cs typeface="Microsoft YaHei"/>
              </a:rPr>
              <a:t> </a:t>
            </a:r>
            <a:r>
              <a:rPr sz="1800" b="1" dirty="0">
                <a:solidFill>
                  <a:srgbClr val="414142"/>
                </a:solidFill>
                <a:latin typeface="Microsoft YaHei"/>
                <a:cs typeface="Microsoft YaHei"/>
              </a:rPr>
              <a:t>steel</a:t>
            </a:r>
            <a:r>
              <a:rPr sz="1800" b="1" spc="310" dirty="0">
                <a:solidFill>
                  <a:srgbClr val="414142"/>
                </a:solidFill>
                <a:latin typeface="Microsoft YaHei"/>
                <a:cs typeface="Microsoft YaHei"/>
              </a:rPr>
              <a:t> </a:t>
            </a:r>
            <a:r>
              <a:rPr sz="1800" b="1" spc="-20" dirty="0">
                <a:solidFill>
                  <a:srgbClr val="414142"/>
                </a:solidFill>
                <a:latin typeface="Microsoft YaHei"/>
                <a:cs typeface="Microsoft YaHei"/>
              </a:rPr>
              <a:t>plate</a:t>
            </a:r>
            <a:endParaRPr sz="1800" dirty="0">
              <a:latin typeface="Microsoft YaHei"/>
              <a:cs typeface="Microsoft YaHei"/>
            </a:endParaRPr>
          </a:p>
        </p:txBody>
      </p:sp>
      <p:sp>
        <p:nvSpPr>
          <p:cNvPr id="13" name="object 13"/>
          <p:cNvSpPr txBox="1"/>
          <p:nvPr/>
        </p:nvSpPr>
        <p:spPr>
          <a:xfrm>
            <a:off x="6712978" y="10138536"/>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45" dirty="0">
                <a:solidFill>
                  <a:srgbClr val="FFFFFF"/>
                </a:solidFill>
                <a:latin typeface="Microsoft YaHei Light"/>
                <a:cs typeface="Microsoft YaHei Light"/>
              </a:rPr>
              <a:t>04</a:t>
            </a:r>
            <a:endParaRPr sz="2200">
              <a:latin typeface="Microsoft YaHei Light"/>
              <a:cs typeface="Microsoft YaHei Light"/>
            </a:endParaRPr>
          </a:p>
        </p:txBody>
      </p:sp>
      <p:grpSp>
        <p:nvGrpSpPr>
          <p:cNvPr id="14" name="object 14"/>
          <p:cNvGrpSpPr/>
          <p:nvPr/>
        </p:nvGrpSpPr>
        <p:grpSpPr>
          <a:xfrm>
            <a:off x="324561" y="3696627"/>
            <a:ext cx="3267075" cy="2268220"/>
            <a:chOff x="324561" y="3696627"/>
            <a:chExt cx="3267075" cy="2268220"/>
          </a:xfrm>
        </p:grpSpPr>
        <p:pic>
          <p:nvPicPr>
            <p:cNvPr id="15" name="object 15"/>
            <p:cNvPicPr/>
            <p:nvPr/>
          </p:nvPicPr>
          <p:blipFill>
            <a:blip r:embed="rId2" cstate="print"/>
            <a:stretch>
              <a:fillRect/>
            </a:stretch>
          </p:blipFill>
          <p:spPr>
            <a:xfrm>
              <a:off x="479818" y="3709225"/>
              <a:ext cx="3108350" cy="2242705"/>
            </a:xfrm>
            <a:prstGeom prst="rect">
              <a:avLst/>
            </a:prstGeom>
          </p:spPr>
        </p:pic>
        <p:sp>
          <p:nvSpPr>
            <p:cNvPr id="16" name="object 16"/>
            <p:cNvSpPr/>
            <p:nvPr/>
          </p:nvSpPr>
          <p:spPr>
            <a:xfrm>
              <a:off x="327736" y="3699802"/>
              <a:ext cx="3260725" cy="2261870"/>
            </a:xfrm>
            <a:custGeom>
              <a:avLst/>
              <a:gdLst/>
              <a:ahLst/>
              <a:cxnLst/>
              <a:rect l="l" t="t" r="r" b="b"/>
              <a:pathLst>
                <a:path w="3260725" h="2261870">
                  <a:moveTo>
                    <a:pt x="3260445" y="2261514"/>
                  </a:moveTo>
                  <a:lnTo>
                    <a:pt x="0" y="2261514"/>
                  </a:lnTo>
                  <a:lnTo>
                    <a:pt x="0" y="0"/>
                  </a:lnTo>
                  <a:lnTo>
                    <a:pt x="3260445" y="0"/>
                  </a:lnTo>
                  <a:lnTo>
                    <a:pt x="3260445" y="2261514"/>
                  </a:lnTo>
                  <a:close/>
                </a:path>
              </a:pathLst>
            </a:custGeom>
            <a:ln w="6350">
              <a:solidFill>
                <a:srgbClr val="414142"/>
              </a:solidFill>
            </a:ln>
          </p:spPr>
          <p:txBody>
            <a:bodyPr wrap="square" lIns="0" tIns="0" rIns="0" bIns="0" rtlCol="0"/>
            <a:lstStyle/>
            <a:p>
              <a:endParaRPr/>
            </a:p>
          </p:txBody>
        </p:sp>
      </p:grpSp>
      <p:grpSp>
        <p:nvGrpSpPr>
          <p:cNvPr id="17" name="object 17"/>
          <p:cNvGrpSpPr/>
          <p:nvPr/>
        </p:nvGrpSpPr>
        <p:grpSpPr>
          <a:xfrm>
            <a:off x="3661381" y="1276908"/>
            <a:ext cx="3587115" cy="2250440"/>
            <a:chOff x="3661381" y="1276908"/>
            <a:chExt cx="3587115" cy="2250440"/>
          </a:xfrm>
        </p:grpSpPr>
        <p:pic>
          <p:nvPicPr>
            <p:cNvPr id="18" name="object 18"/>
            <p:cNvPicPr/>
            <p:nvPr/>
          </p:nvPicPr>
          <p:blipFill>
            <a:blip r:embed="rId3" cstate="print"/>
            <a:stretch>
              <a:fillRect/>
            </a:stretch>
          </p:blipFill>
          <p:spPr>
            <a:xfrm>
              <a:off x="3661381" y="1734447"/>
              <a:ext cx="3586795" cy="1384550"/>
            </a:xfrm>
            <a:prstGeom prst="rect">
              <a:avLst/>
            </a:prstGeom>
          </p:spPr>
        </p:pic>
        <p:sp>
          <p:nvSpPr>
            <p:cNvPr id="19" name="object 19"/>
            <p:cNvSpPr/>
            <p:nvPr/>
          </p:nvSpPr>
          <p:spPr>
            <a:xfrm>
              <a:off x="3673487" y="1280083"/>
              <a:ext cx="3559175" cy="2244090"/>
            </a:xfrm>
            <a:custGeom>
              <a:avLst/>
              <a:gdLst/>
              <a:ahLst/>
              <a:cxnLst/>
              <a:rect l="l" t="t" r="r" b="b"/>
              <a:pathLst>
                <a:path w="3559175" h="2244090">
                  <a:moveTo>
                    <a:pt x="3558755" y="2243759"/>
                  </a:moveTo>
                  <a:lnTo>
                    <a:pt x="0" y="2243759"/>
                  </a:lnTo>
                  <a:lnTo>
                    <a:pt x="0" y="0"/>
                  </a:lnTo>
                  <a:lnTo>
                    <a:pt x="3558755" y="0"/>
                  </a:lnTo>
                  <a:lnTo>
                    <a:pt x="3558755" y="2243759"/>
                  </a:lnTo>
                  <a:close/>
                </a:path>
              </a:pathLst>
            </a:custGeom>
            <a:ln w="6350">
              <a:solidFill>
                <a:srgbClr val="414142"/>
              </a:solidFill>
            </a:ln>
          </p:spPr>
          <p:txBody>
            <a:bodyPr wrap="square" lIns="0" tIns="0" rIns="0" bIns="0" rtlCol="0"/>
            <a:lstStyle/>
            <a:p>
              <a:endParaRPr/>
            </a:p>
          </p:txBody>
        </p:sp>
      </p:grpSp>
      <p:pic>
        <p:nvPicPr>
          <p:cNvPr id="20" name="object 20"/>
          <p:cNvPicPr/>
          <p:nvPr/>
        </p:nvPicPr>
        <p:blipFill>
          <a:blip r:embed="rId4" cstate="print"/>
          <a:stretch>
            <a:fillRect/>
          </a:stretch>
        </p:blipFill>
        <p:spPr>
          <a:xfrm>
            <a:off x="327748" y="1271219"/>
            <a:ext cx="3260445" cy="2261527"/>
          </a:xfrm>
          <a:prstGeom prst="rect">
            <a:avLst/>
          </a:prstGeom>
        </p:spPr>
      </p:pic>
      <p:pic>
        <p:nvPicPr>
          <p:cNvPr id="21" name="object 21"/>
          <p:cNvPicPr/>
          <p:nvPr/>
        </p:nvPicPr>
        <p:blipFill>
          <a:blip r:embed="rId5" cstate="print"/>
          <a:stretch>
            <a:fillRect/>
          </a:stretch>
        </p:blipFill>
        <p:spPr>
          <a:xfrm>
            <a:off x="3673487" y="3708679"/>
            <a:ext cx="3558755" cy="2243759"/>
          </a:xfrm>
          <a:prstGeom prst="rect">
            <a:avLst/>
          </a:prstGeom>
        </p:spPr>
      </p:pic>
      <p:graphicFrame>
        <p:nvGraphicFramePr>
          <p:cNvPr id="22" name="object 22"/>
          <p:cNvGraphicFramePr>
            <a:graphicFrameLocks noGrp="1"/>
          </p:cNvGraphicFramePr>
          <p:nvPr/>
        </p:nvGraphicFramePr>
        <p:xfrm>
          <a:off x="324586" y="6284671"/>
          <a:ext cx="6904354" cy="3587115"/>
        </p:xfrm>
        <a:graphic>
          <a:graphicData uri="http://schemas.openxmlformats.org/drawingml/2006/table">
            <a:tbl>
              <a:tblPr firstRow="1" bandRow="1">
                <a:tableStyleId>{2D5ABB26-0587-4C30-8999-92F81FD0307C}</a:tableStyleId>
              </a:tblPr>
              <a:tblGrid>
                <a:gridCol w="779145">
                  <a:extLst>
                    <a:ext uri="{9D8B030D-6E8A-4147-A177-3AD203B41FA5}">
                      <a16:colId xmlns:a16="http://schemas.microsoft.com/office/drawing/2014/main" val="20000"/>
                    </a:ext>
                  </a:extLst>
                </a:gridCol>
                <a:gridCol w="6125209">
                  <a:extLst>
                    <a:ext uri="{9D8B030D-6E8A-4147-A177-3AD203B41FA5}">
                      <a16:colId xmlns:a16="http://schemas.microsoft.com/office/drawing/2014/main" val="20001"/>
                    </a:ext>
                  </a:extLst>
                </a:gridCol>
              </a:tblGrid>
              <a:tr h="303530">
                <a:tc>
                  <a:txBody>
                    <a:bodyPr/>
                    <a:lstStyle/>
                    <a:p>
                      <a:pPr marL="50800">
                        <a:lnSpc>
                          <a:spcPct val="100000"/>
                        </a:lnSpc>
                        <a:spcBef>
                          <a:spcPts val="650"/>
                        </a:spcBef>
                      </a:pPr>
                      <a:r>
                        <a:rPr sz="1000" b="1" spc="-20" dirty="0">
                          <a:solidFill>
                            <a:srgbClr val="221714"/>
                          </a:solidFill>
                          <a:latin typeface="Microsoft YaHei"/>
                          <a:cs typeface="Microsoft YaHei"/>
                        </a:rPr>
                        <a:t>Name</a:t>
                      </a:r>
                      <a:endParaRPr sz="1000">
                        <a:latin typeface="Microsoft YaHei"/>
                        <a:cs typeface="Microsoft YaHei"/>
                      </a:endParaRPr>
                    </a:p>
                  </a:txBody>
                  <a:tcPr marL="0" marR="0" marT="8255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550"/>
                        </a:spcBef>
                      </a:pPr>
                      <a:r>
                        <a:rPr sz="1100" dirty="0">
                          <a:solidFill>
                            <a:srgbClr val="221714"/>
                          </a:solidFill>
                          <a:latin typeface="Microsoft YaHei"/>
                          <a:cs typeface="Microsoft YaHei"/>
                        </a:rPr>
                        <a:t>Gl</a:t>
                      </a:r>
                      <a:r>
                        <a:rPr sz="1100" spc="-25" dirty="0">
                          <a:solidFill>
                            <a:srgbClr val="221714"/>
                          </a:solidFill>
                          <a:latin typeface="Microsoft YaHei"/>
                          <a:cs typeface="Microsoft YaHei"/>
                        </a:rPr>
                        <a:t> </a:t>
                      </a:r>
                      <a:r>
                        <a:rPr sz="1100" dirty="0">
                          <a:solidFill>
                            <a:srgbClr val="221714"/>
                          </a:solidFill>
                          <a:latin typeface="Microsoft YaHei"/>
                          <a:cs typeface="Microsoft YaHei"/>
                        </a:rPr>
                        <a:t>/</a:t>
                      </a:r>
                      <a:r>
                        <a:rPr sz="1100" spc="-30" dirty="0">
                          <a:solidFill>
                            <a:srgbClr val="221714"/>
                          </a:solidFill>
                          <a:latin typeface="Microsoft YaHei"/>
                          <a:cs typeface="Microsoft YaHei"/>
                        </a:rPr>
                        <a:t> </a:t>
                      </a:r>
                      <a:r>
                        <a:rPr sz="1100" dirty="0">
                          <a:solidFill>
                            <a:srgbClr val="221714"/>
                          </a:solidFill>
                          <a:latin typeface="Microsoft YaHei"/>
                          <a:cs typeface="Microsoft YaHei"/>
                        </a:rPr>
                        <a:t>GL</a:t>
                      </a:r>
                      <a:r>
                        <a:rPr sz="1100" spc="-25" dirty="0">
                          <a:solidFill>
                            <a:srgbClr val="221714"/>
                          </a:solidFill>
                          <a:latin typeface="Microsoft YaHei"/>
                          <a:cs typeface="Microsoft YaHei"/>
                        </a:rPr>
                        <a:t> </a:t>
                      </a:r>
                      <a:r>
                        <a:rPr sz="1100" dirty="0">
                          <a:solidFill>
                            <a:srgbClr val="221714"/>
                          </a:solidFill>
                          <a:latin typeface="Microsoft YaHei"/>
                          <a:cs typeface="Microsoft YaHei"/>
                        </a:rPr>
                        <a:t>/</a:t>
                      </a:r>
                      <a:r>
                        <a:rPr sz="1100" spc="-30" dirty="0">
                          <a:solidFill>
                            <a:srgbClr val="221714"/>
                          </a:solidFill>
                          <a:latin typeface="Microsoft YaHei"/>
                          <a:cs typeface="Microsoft YaHei"/>
                        </a:rPr>
                        <a:t> </a:t>
                      </a:r>
                      <a:r>
                        <a:rPr sz="1100" dirty="0">
                          <a:solidFill>
                            <a:srgbClr val="221714"/>
                          </a:solidFill>
                          <a:latin typeface="Microsoft YaHei"/>
                          <a:cs typeface="Microsoft YaHei"/>
                        </a:rPr>
                        <a:t>Galvanized</a:t>
                      </a:r>
                      <a:r>
                        <a:rPr sz="1100" spc="-25" dirty="0">
                          <a:solidFill>
                            <a:srgbClr val="221714"/>
                          </a:solidFill>
                          <a:latin typeface="Microsoft YaHei"/>
                          <a:cs typeface="Microsoft YaHei"/>
                        </a:rPr>
                        <a:t> </a:t>
                      </a:r>
                      <a:r>
                        <a:rPr sz="1100" dirty="0">
                          <a:solidFill>
                            <a:srgbClr val="221714"/>
                          </a:solidFill>
                          <a:latin typeface="Microsoft YaHei"/>
                          <a:cs typeface="Microsoft YaHei"/>
                        </a:rPr>
                        <a:t>steel</a:t>
                      </a:r>
                      <a:r>
                        <a:rPr sz="1100" spc="-20" dirty="0">
                          <a:solidFill>
                            <a:srgbClr val="221714"/>
                          </a:solidFill>
                          <a:latin typeface="Microsoft YaHei"/>
                          <a:cs typeface="Microsoft YaHei"/>
                        </a:rPr>
                        <a:t> </a:t>
                      </a:r>
                      <a:r>
                        <a:rPr sz="1100" dirty="0">
                          <a:solidFill>
                            <a:srgbClr val="221714"/>
                          </a:solidFill>
                          <a:latin typeface="Microsoft YaHei"/>
                          <a:cs typeface="Microsoft YaHei"/>
                        </a:rPr>
                        <a:t>sheet</a:t>
                      </a:r>
                      <a:r>
                        <a:rPr sz="1100" spc="-25" dirty="0">
                          <a:solidFill>
                            <a:srgbClr val="221714"/>
                          </a:solidFill>
                          <a:latin typeface="Microsoft YaHei"/>
                          <a:cs typeface="Microsoft YaHei"/>
                        </a:rPr>
                        <a:t> </a:t>
                      </a:r>
                      <a:r>
                        <a:rPr sz="1100" dirty="0">
                          <a:solidFill>
                            <a:srgbClr val="221714"/>
                          </a:solidFill>
                          <a:latin typeface="Microsoft YaHei"/>
                          <a:cs typeface="Microsoft YaHei"/>
                        </a:rPr>
                        <a:t>/</a:t>
                      </a:r>
                      <a:r>
                        <a:rPr sz="1100" spc="-25" dirty="0">
                          <a:solidFill>
                            <a:srgbClr val="221714"/>
                          </a:solidFill>
                          <a:latin typeface="Microsoft YaHei"/>
                          <a:cs typeface="Microsoft YaHei"/>
                        </a:rPr>
                        <a:t> </a:t>
                      </a:r>
                      <a:r>
                        <a:rPr sz="1100" dirty="0">
                          <a:solidFill>
                            <a:srgbClr val="221714"/>
                          </a:solidFill>
                          <a:latin typeface="Microsoft YaHei"/>
                          <a:cs typeface="Microsoft YaHei"/>
                        </a:rPr>
                        <a:t>Galvalume</a:t>
                      </a:r>
                      <a:r>
                        <a:rPr sz="1100" spc="-30" dirty="0">
                          <a:solidFill>
                            <a:srgbClr val="221714"/>
                          </a:solidFill>
                          <a:latin typeface="Microsoft YaHei"/>
                          <a:cs typeface="Microsoft YaHei"/>
                        </a:rPr>
                        <a:t> </a:t>
                      </a:r>
                      <a:r>
                        <a:rPr sz="1100" dirty="0">
                          <a:solidFill>
                            <a:srgbClr val="221714"/>
                          </a:solidFill>
                          <a:latin typeface="Microsoft YaHei"/>
                          <a:cs typeface="Microsoft YaHei"/>
                        </a:rPr>
                        <a:t>steel</a:t>
                      </a:r>
                      <a:r>
                        <a:rPr sz="1100" spc="-25" dirty="0">
                          <a:solidFill>
                            <a:srgbClr val="221714"/>
                          </a:solidFill>
                          <a:latin typeface="Microsoft YaHei"/>
                          <a:cs typeface="Microsoft YaHei"/>
                        </a:rPr>
                        <a:t> </a:t>
                      </a:r>
                      <a:r>
                        <a:rPr sz="1100" spc="-10" dirty="0">
                          <a:solidFill>
                            <a:srgbClr val="221714"/>
                          </a:solidFill>
                          <a:latin typeface="Microsoft YaHei"/>
                          <a:cs typeface="Microsoft YaHei"/>
                        </a:rPr>
                        <a:t>sheet</a:t>
                      </a:r>
                      <a:endParaRPr sz="1100">
                        <a:latin typeface="Microsoft YaHei"/>
                        <a:cs typeface="Microsoft YaHei"/>
                      </a:endParaRPr>
                    </a:p>
                  </a:txBody>
                  <a:tcPr marL="0" marR="0" marT="6985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0"/>
                  </a:ext>
                </a:extLst>
              </a:tr>
              <a:tr h="295910">
                <a:tc>
                  <a:txBody>
                    <a:bodyPr/>
                    <a:lstStyle/>
                    <a:p>
                      <a:pPr marL="50800">
                        <a:lnSpc>
                          <a:spcPct val="100000"/>
                        </a:lnSpc>
                        <a:spcBef>
                          <a:spcPts val="600"/>
                        </a:spcBef>
                      </a:pPr>
                      <a:r>
                        <a:rPr sz="1000" b="1" spc="-10" dirty="0">
                          <a:solidFill>
                            <a:srgbClr val="221714"/>
                          </a:solidFill>
                          <a:latin typeface="Microsoft YaHei"/>
                          <a:cs typeface="Microsoft YaHei"/>
                        </a:rPr>
                        <a:t>Standard</a:t>
                      </a:r>
                      <a:endParaRPr sz="1000">
                        <a:latin typeface="Microsoft YaHei"/>
                        <a:cs typeface="Microsoft YaHei"/>
                      </a:endParaRPr>
                    </a:p>
                  </a:txBody>
                  <a:tcPr marL="0" marR="0" marT="7620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500"/>
                        </a:spcBef>
                      </a:pPr>
                      <a:r>
                        <a:rPr sz="1100" spc="-10" dirty="0">
                          <a:solidFill>
                            <a:srgbClr val="221714"/>
                          </a:solidFill>
                          <a:latin typeface="Microsoft YaHei"/>
                          <a:cs typeface="Microsoft YaHei"/>
                        </a:rPr>
                        <a:t>ASTM，DIN,JIS，BS，GB/TGB，EN</a:t>
                      </a:r>
                      <a:endParaRPr sz="1100">
                        <a:latin typeface="Microsoft YaHei"/>
                        <a:cs typeface="Microsoft YaHei"/>
                      </a:endParaRPr>
                    </a:p>
                  </a:txBody>
                  <a:tcPr marL="0" marR="0" marT="6350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1"/>
                  </a:ext>
                </a:extLst>
              </a:tr>
              <a:tr h="295910">
                <a:tc>
                  <a:txBody>
                    <a:bodyPr/>
                    <a:lstStyle/>
                    <a:p>
                      <a:pPr marL="50800">
                        <a:lnSpc>
                          <a:spcPct val="100000"/>
                        </a:lnSpc>
                        <a:spcBef>
                          <a:spcPts val="615"/>
                        </a:spcBef>
                      </a:pPr>
                      <a:r>
                        <a:rPr sz="1000" b="1" spc="-10" dirty="0">
                          <a:solidFill>
                            <a:srgbClr val="221714"/>
                          </a:solidFill>
                          <a:latin typeface="Microsoft YaHei"/>
                          <a:cs typeface="Microsoft YaHei"/>
                        </a:rPr>
                        <a:t>Grade</a:t>
                      </a:r>
                      <a:endParaRPr sz="1000">
                        <a:latin typeface="Microsoft YaHei"/>
                        <a:cs typeface="Microsoft YaHei"/>
                      </a:endParaRPr>
                    </a:p>
                  </a:txBody>
                  <a:tcPr marL="0" marR="0" marT="78105"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520"/>
                        </a:spcBef>
                      </a:pPr>
                      <a:r>
                        <a:rPr sz="1100" spc="-20" dirty="0">
                          <a:solidFill>
                            <a:srgbClr val="221714"/>
                          </a:solidFill>
                          <a:latin typeface="Microsoft YaHei"/>
                          <a:cs typeface="Microsoft YaHei"/>
                        </a:rPr>
                        <a:t>CGCC，CGCH，G550，DX51D，DX52D，DX53D,</a:t>
                      </a:r>
                      <a:r>
                        <a:rPr sz="1100" spc="5" dirty="0">
                          <a:solidFill>
                            <a:srgbClr val="221714"/>
                          </a:solidFill>
                          <a:latin typeface="Microsoft YaHei"/>
                          <a:cs typeface="Microsoft YaHei"/>
                        </a:rPr>
                        <a:t> </a:t>
                      </a:r>
                      <a:r>
                        <a:rPr sz="1100" dirty="0">
                          <a:solidFill>
                            <a:srgbClr val="221714"/>
                          </a:solidFill>
                          <a:latin typeface="Microsoft YaHei"/>
                          <a:cs typeface="Microsoft YaHei"/>
                        </a:rPr>
                        <a:t>all</a:t>
                      </a:r>
                      <a:r>
                        <a:rPr sz="1100" spc="5" dirty="0">
                          <a:solidFill>
                            <a:srgbClr val="221714"/>
                          </a:solidFill>
                          <a:latin typeface="Microsoft YaHei"/>
                          <a:cs typeface="Microsoft YaHei"/>
                        </a:rPr>
                        <a:t> </a:t>
                      </a:r>
                      <a:r>
                        <a:rPr sz="1100" dirty="0">
                          <a:solidFill>
                            <a:srgbClr val="221714"/>
                          </a:solidFill>
                          <a:latin typeface="Microsoft YaHei"/>
                          <a:cs typeface="Microsoft YaHei"/>
                        </a:rPr>
                        <a:t>according</a:t>
                      </a:r>
                      <a:r>
                        <a:rPr sz="1100" spc="10" dirty="0">
                          <a:solidFill>
                            <a:srgbClr val="221714"/>
                          </a:solidFill>
                          <a:latin typeface="Microsoft YaHei"/>
                          <a:cs typeface="Microsoft YaHei"/>
                        </a:rPr>
                        <a:t> </a:t>
                      </a:r>
                      <a:r>
                        <a:rPr sz="1100" dirty="0">
                          <a:solidFill>
                            <a:srgbClr val="221714"/>
                          </a:solidFill>
                          <a:latin typeface="Microsoft YaHei"/>
                          <a:cs typeface="Microsoft YaHei"/>
                        </a:rPr>
                        <a:t>to</a:t>
                      </a:r>
                      <a:r>
                        <a:rPr sz="1100" spc="5" dirty="0">
                          <a:solidFill>
                            <a:srgbClr val="221714"/>
                          </a:solidFill>
                          <a:latin typeface="Microsoft YaHei"/>
                          <a:cs typeface="Microsoft YaHei"/>
                        </a:rPr>
                        <a:t> </a:t>
                      </a:r>
                      <a:r>
                        <a:rPr sz="1100" dirty="0">
                          <a:solidFill>
                            <a:srgbClr val="221714"/>
                          </a:solidFill>
                          <a:latin typeface="Microsoft YaHei"/>
                          <a:cs typeface="Microsoft YaHei"/>
                        </a:rPr>
                        <a:t>the</a:t>
                      </a:r>
                      <a:r>
                        <a:rPr sz="1100" spc="5" dirty="0">
                          <a:solidFill>
                            <a:srgbClr val="221714"/>
                          </a:solidFill>
                          <a:latin typeface="Microsoft YaHei"/>
                          <a:cs typeface="Microsoft YaHei"/>
                        </a:rPr>
                        <a:t> </a:t>
                      </a:r>
                      <a:r>
                        <a:rPr sz="1100" spc="-10" dirty="0">
                          <a:solidFill>
                            <a:srgbClr val="221714"/>
                          </a:solidFill>
                          <a:latin typeface="Microsoft YaHei"/>
                          <a:cs typeface="Microsoft YaHei"/>
                        </a:rPr>
                        <a:t>customer's</a:t>
                      </a:r>
                      <a:r>
                        <a:rPr sz="1100" spc="5" dirty="0">
                          <a:solidFill>
                            <a:srgbClr val="221714"/>
                          </a:solidFill>
                          <a:latin typeface="Microsoft YaHei"/>
                          <a:cs typeface="Microsoft YaHei"/>
                        </a:rPr>
                        <a:t> </a:t>
                      </a:r>
                      <a:r>
                        <a:rPr sz="1100" spc="-10" dirty="0">
                          <a:solidFill>
                            <a:srgbClr val="221714"/>
                          </a:solidFill>
                          <a:latin typeface="Microsoft YaHei"/>
                          <a:cs typeface="Microsoft YaHei"/>
                        </a:rPr>
                        <a:t>request</a:t>
                      </a:r>
                      <a:endParaRPr sz="1100">
                        <a:latin typeface="Microsoft YaHei"/>
                        <a:cs typeface="Microsoft YaHei"/>
                      </a:endParaRPr>
                    </a:p>
                  </a:txBody>
                  <a:tcPr marL="0" marR="0" marT="6604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2"/>
                  </a:ext>
                </a:extLst>
              </a:tr>
              <a:tr h="295910">
                <a:tc>
                  <a:txBody>
                    <a:bodyPr/>
                    <a:lstStyle/>
                    <a:p>
                      <a:pPr marL="50800">
                        <a:lnSpc>
                          <a:spcPct val="100000"/>
                        </a:lnSpc>
                        <a:spcBef>
                          <a:spcPts val="735"/>
                        </a:spcBef>
                      </a:pPr>
                      <a:r>
                        <a:rPr sz="900" b="1" spc="-10" dirty="0">
                          <a:solidFill>
                            <a:srgbClr val="221714"/>
                          </a:solidFill>
                          <a:latin typeface="Microsoft YaHei"/>
                          <a:cs typeface="Microsoft YaHei"/>
                        </a:rPr>
                        <a:t>Applicantion</a:t>
                      </a:r>
                      <a:endParaRPr sz="900">
                        <a:latin typeface="Microsoft YaHei"/>
                        <a:cs typeface="Microsoft YaHei"/>
                      </a:endParaRPr>
                    </a:p>
                  </a:txBody>
                  <a:tcPr marL="0" marR="0" marT="93345"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535"/>
                        </a:spcBef>
                      </a:pPr>
                      <a:r>
                        <a:rPr sz="1100" dirty="0">
                          <a:solidFill>
                            <a:srgbClr val="221714"/>
                          </a:solidFill>
                          <a:latin typeface="Microsoft YaHei"/>
                          <a:cs typeface="Microsoft YaHei"/>
                        </a:rPr>
                        <a:t>Villas</a:t>
                      </a:r>
                      <a:r>
                        <a:rPr sz="1100" spc="-30" dirty="0">
                          <a:solidFill>
                            <a:srgbClr val="221714"/>
                          </a:solidFill>
                          <a:latin typeface="Microsoft YaHei"/>
                          <a:cs typeface="Microsoft YaHei"/>
                        </a:rPr>
                        <a:t> </a:t>
                      </a:r>
                      <a:r>
                        <a:rPr sz="1100" dirty="0">
                          <a:solidFill>
                            <a:srgbClr val="221714"/>
                          </a:solidFill>
                          <a:latin typeface="Microsoft YaHei"/>
                          <a:cs typeface="Microsoft YaHei"/>
                        </a:rPr>
                        <a:t>,townhouse,</a:t>
                      </a:r>
                      <a:r>
                        <a:rPr sz="1100" spc="-35" dirty="0">
                          <a:solidFill>
                            <a:srgbClr val="221714"/>
                          </a:solidFill>
                          <a:latin typeface="Microsoft YaHei"/>
                          <a:cs typeface="Microsoft YaHei"/>
                        </a:rPr>
                        <a:t> </a:t>
                      </a:r>
                      <a:r>
                        <a:rPr sz="1100" dirty="0">
                          <a:solidFill>
                            <a:srgbClr val="221714"/>
                          </a:solidFill>
                          <a:latin typeface="Microsoft YaHei"/>
                          <a:cs typeface="Microsoft YaHei"/>
                        </a:rPr>
                        <a:t>apartments</a:t>
                      </a:r>
                      <a:r>
                        <a:rPr sz="1100" spc="-30" dirty="0">
                          <a:solidFill>
                            <a:srgbClr val="221714"/>
                          </a:solidFill>
                          <a:latin typeface="Microsoft YaHei"/>
                          <a:cs typeface="Microsoft YaHei"/>
                        </a:rPr>
                        <a:t> </a:t>
                      </a:r>
                      <a:r>
                        <a:rPr sz="1100" dirty="0">
                          <a:solidFill>
                            <a:srgbClr val="221714"/>
                          </a:solidFill>
                          <a:latin typeface="Microsoft YaHei"/>
                          <a:cs typeface="Microsoft YaHei"/>
                        </a:rPr>
                        <a:t>,tourist</a:t>
                      </a:r>
                      <a:r>
                        <a:rPr sz="1100" spc="-35" dirty="0">
                          <a:solidFill>
                            <a:srgbClr val="221714"/>
                          </a:solidFill>
                          <a:latin typeface="Microsoft YaHei"/>
                          <a:cs typeface="Microsoft YaHei"/>
                        </a:rPr>
                        <a:t> </a:t>
                      </a:r>
                      <a:r>
                        <a:rPr sz="1100" dirty="0">
                          <a:solidFill>
                            <a:srgbClr val="221714"/>
                          </a:solidFill>
                          <a:latin typeface="Microsoft YaHei"/>
                          <a:cs typeface="Microsoft YaHei"/>
                        </a:rPr>
                        <a:t>destination</a:t>
                      </a:r>
                      <a:r>
                        <a:rPr sz="1100" spc="-35" dirty="0">
                          <a:solidFill>
                            <a:srgbClr val="221714"/>
                          </a:solidFill>
                          <a:latin typeface="Microsoft YaHei"/>
                          <a:cs typeface="Microsoft YaHei"/>
                        </a:rPr>
                        <a:t> </a:t>
                      </a:r>
                      <a:r>
                        <a:rPr sz="1100" dirty="0">
                          <a:solidFill>
                            <a:srgbClr val="221714"/>
                          </a:solidFill>
                          <a:latin typeface="Microsoft YaHei"/>
                          <a:cs typeface="Microsoft YaHei"/>
                        </a:rPr>
                        <a:t>building</a:t>
                      </a:r>
                      <a:r>
                        <a:rPr sz="1100" spc="-30" dirty="0">
                          <a:solidFill>
                            <a:srgbClr val="221714"/>
                          </a:solidFill>
                          <a:latin typeface="Microsoft YaHei"/>
                          <a:cs typeface="Microsoft YaHei"/>
                        </a:rPr>
                        <a:t> </a:t>
                      </a:r>
                      <a:r>
                        <a:rPr sz="1100" dirty="0">
                          <a:solidFill>
                            <a:srgbClr val="221714"/>
                          </a:solidFill>
                          <a:latin typeface="Microsoft YaHei"/>
                          <a:cs typeface="Microsoft YaHei"/>
                        </a:rPr>
                        <a:t>,and</a:t>
                      </a:r>
                      <a:r>
                        <a:rPr sz="1100" spc="-40" dirty="0">
                          <a:solidFill>
                            <a:srgbClr val="221714"/>
                          </a:solidFill>
                          <a:latin typeface="Microsoft YaHei"/>
                          <a:cs typeface="Microsoft YaHei"/>
                        </a:rPr>
                        <a:t> </a:t>
                      </a:r>
                      <a:r>
                        <a:rPr sz="1100" dirty="0">
                          <a:solidFill>
                            <a:srgbClr val="221714"/>
                          </a:solidFill>
                          <a:latin typeface="Microsoft YaHei"/>
                          <a:cs typeface="Microsoft YaHei"/>
                        </a:rPr>
                        <a:t>roof</a:t>
                      </a:r>
                      <a:r>
                        <a:rPr sz="1100" spc="-30" dirty="0">
                          <a:solidFill>
                            <a:srgbClr val="221714"/>
                          </a:solidFill>
                          <a:latin typeface="Microsoft YaHei"/>
                          <a:cs typeface="Microsoft YaHei"/>
                        </a:rPr>
                        <a:t> </a:t>
                      </a:r>
                      <a:r>
                        <a:rPr sz="1100" dirty="0">
                          <a:solidFill>
                            <a:srgbClr val="221714"/>
                          </a:solidFill>
                          <a:latin typeface="Microsoft YaHei"/>
                          <a:cs typeface="Microsoft YaHei"/>
                        </a:rPr>
                        <a:t>conversion</a:t>
                      </a:r>
                      <a:r>
                        <a:rPr sz="1100" spc="-35" dirty="0">
                          <a:solidFill>
                            <a:srgbClr val="221714"/>
                          </a:solidFill>
                          <a:latin typeface="Microsoft YaHei"/>
                          <a:cs typeface="Microsoft YaHei"/>
                        </a:rPr>
                        <a:t> </a:t>
                      </a:r>
                      <a:r>
                        <a:rPr sz="1100" spc="-10" dirty="0">
                          <a:solidFill>
                            <a:srgbClr val="221714"/>
                          </a:solidFill>
                          <a:latin typeface="Microsoft YaHei"/>
                          <a:cs typeface="Microsoft YaHei"/>
                        </a:rPr>
                        <a:t>project</a:t>
                      </a:r>
                      <a:endParaRPr sz="1100">
                        <a:latin typeface="Microsoft YaHei"/>
                        <a:cs typeface="Microsoft YaHei"/>
                      </a:endParaRPr>
                    </a:p>
                  </a:txBody>
                  <a:tcPr marL="0" marR="0" marT="67945"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3"/>
                  </a:ext>
                </a:extLst>
              </a:tr>
              <a:tr h="295910">
                <a:tc>
                  <a:txBody>
                    <a:bodyPr/>
                    <a:lstStyle/>
                    <a:p>
                      <a:pPr marL="50800">
                        <a:lnSpc>
                          <a:spcPct val="100000"/>
                        </a:lnSpc>
                        <a:spcBef>
                          <a:spcPts val="650"/>
                        </a:spcBef>
                      </a:pPr>
                      <a:r>
                        <a:rPr sz="1000" b="1" spc="-10" dirty="0">
                          <a:solidFill>
                            <a:srgbClr val="221714"/>
                          </a:solidFill>
                          <a:latin typeface="Microsoft YaHei"/>
                          <a:cs typeface="Microsoft YaHei"/>
                        </a:rPr>
                        <a:t>Thickness</a:t>
                      </a:r>
                      <a:endParaRPr sz="1000">
                        <a:latin typeface="Microsoft YaHei"/>
                        <a:cs typeface="Microsoft YaHei"/>
                      </a:endParaRPr>
                    </a:p>
                  </a:txBody>
                  <a:tcPr marL="0" marR="0" marT="8255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550"/>
                        </a:spcBef>
                      </a:pPr>
                      <a:r>
                        <a:rPr sz="1100" spc="-20" dirty="0">
                          <a:solidFill>
                            <a:srgbClr val="221714"/>
                          </a:solidFill>
                          <a:latin typeface="Microsoft YaHei"/>
                          <a:cs typeface="Microsoft YaHei"/>
                        </a:rPr>
                        <a:t>0.12-</a:t>
                      </a:r>
                      <a:r>
                        <a:rPr sz="1100" dirty="0">
                          <a:solidFill>
                            <a:srgbClr val="221714"/>
                          </a:solidFill>
                          <a:latin typeface="Microsoft YaHei"/>
                          <a:cs typeface="Microsoft YaHei"/>
                        </a:rPr>
                        <a:t>4.0</a:t>
                      </a:r>
                      <a:r>
                        <a:rPr sz="1100" spc="-20" dirty="0">
                          <a:solidFill>
                            <a:srgbClr val="221714"/>
                          </a:solidFill>
                          <a:latin typeface="Microsoft YaHei"/>
                          <a:cs typeface="Microsoft YaHei"/>
                        </a:rPr>
                        <a:t> </a:t>
                      </a:r>
                      <a:r>
                        <a:rPr sz="1100" dirty="0">
                          <a:solidFill>
                            <a:srgbClr val="221714"/>
                          </a:solidFill>
                          <a:latin typeface="Microsoft YaHei"/>
                          <a:cs typeface="Microsoft YaHei"/>
                        </a:rPr>
                        <a:t>mm</a:t>
                      </a:r>
                      <a:r>
                        <a:rPr sz="1100" spc="300" dirty="0">
                          <a:solidFill>
                            <a:srgbClr val="221714"/>
                          </a:solidFill>
                          <a:latin typeface="Microsoft YaHei"/>
                          <a:cs typeface="Microsoft YaHei"/>
                        </a:rPr>
                        <a:t> </a:t>
                      </a:r>
                      <a:r>
                        <a:rPr sz="1100" dirty="0">
                          <a:solidFill>
                            <a:srgbClr val="221714"/>
                          </a:solidFill>
                          <a:latin typeface="Microsoft YaHei"/>
                          <a:cs typeface="Microsoft YaHei"/>
                        </a:rPr>
                        <a:t>BWG</a:t>
                      </a:r>
                      <a:r>
                        <a:rPr sz="1100" spc="-15" dirty="0">
                          <a:solidFill>
                            <a:srgbClr val="221714"/>
                          </a:solidFill>
                          <a:latin typeface="Microsoft YaHei"/>
                          <a:cs typeface="Microsoft YaHei"/>
                        </a:rPr>
                        <a:t> </a:t>
                      </a:r>
                      <a:r>
                        <a:rPr sz="1100" dirty="0">
                          <a:solidFill>
                            <a:srgbClr val="221714"/>
                          </a:solidFill>
                          <a:latin typeface="Microsoft YaHei"/>
                          <a:cs typeface="Microsoft YaHei"/>
                        </a:rPr>
                        <a:t>/</a:t>
                      </a:r>
                      <a:r>
                        <a:rPr sz="1100" spc="-15" dirty="0">
                          <a:solidFill>
                            <a:srgbClr val="221714"/>
                          </a:solidFill>
                          <a:latin typeface="Microsoft YaHei"/>
                          <a:cs typeface="Microsoft YaHei"/>
                        </a:rPr>
                        <a:t> </a:t>
                      </a:r>
                      <a:r>
                        <a:rPr sz="1100" dirty="0">
                          <a:solidFill>
                            <a:srgbClr val="221714"/>
                          </a:solidFill>
                          <a:latin typeface="Microsoft YaHei"/>
                          <a:cs typeface="Microsoft YaHei"/>
                        </a:rPr>
                        <a:t>AWG</a:t>
                      </a:r>
                      <a:r>
                        <a:rPr sz="1100" spc="-25" dirty="0">
                          <a:solidFill>
                            <a:srgbClr val="221714"/>
                          </a:solidFill>
                          <a:latin typeface="Microsoft YaHei"/>
                          <a:cs typeface="Microsoft YaHei"/>
                        </a:rPr>
                        <a:t> </a:t>
                      </a:r>
                      <a:r>
                        <a:rPr sz="1100" dirty="0">
                          <a:solidFill>
                            <a:srgbClr val="221714"/>
                          </a:solidFill>
                          <a:latin typeface="Microsoft YaHei"/>
                          <a:cs typeface="Microsoft YaHei"/>
                        </a:rPr>
                        <a:t>or</a:t>
                      </a:r>
                      <a:r>
                        <a:rPr sz="1100" spc="-10" dirty="0">
                          <a:solidFill>
                            <a:srgbClr val="221714"/>
                          </a:solidFill>
                          <a:latin typeface="Microsoft YaHei"/>
                          <a:cs typeface="Microsoft YaHei"/>
                        </a:rPr>
                        <a:t> </a:t>
                      </a:r>
                      <a:r>
                        <a:rPr sz="1100" dirty="0">
                          <a:solidFill>
                            <a:srgbClr val="221714"/>
                          </a:solidFill>
                          <a:latin typeface="Microsoft YaHei"/>
                          <a:cs typeface="Microsoft YaHei"/>
                        </a:rPr>
                        <a:t>as</a:t>
                      </a:r>
                      <a:r>
                        <a:rPr sz="1100" spc="-20" dirty="0">
                          <a:solidFill>
                            <a:srgbClr val="221714"/>
                          </a:solidFill>
                          <a:latin typeface="Microsoft YaHei"/>
                          <a:cs typeface="Microsoft YaHei"/>
                        </a:rPr>
                        <a:t> </a:t>
                      </a:r>
                      <a:r>
                        <a:rPr sz="1100" dirty="0">
                          <a:solidFill>
                            <a:srgbClr val="221714"/>
                          </a:solidFill>
                          <a:latin typeface="Microsoft YaHei"/>
                          <a:cs typeface="Microsoft YaHei"/>
                        </a:rPr>
                        <a:t>your</a:t>
                      </a:r>
                      <a:r>
                        <a:rPr sz="1100" spc="-10" dirty="0">
                          <a:solidFill>
                            <a:srgbClr val="221714"/>
                          </a:solidFill>
                          <a:latin typeface="Microsoft YaHei"/>
                          <a:cs typeface="Microsoft YaHei"/>
                        </a:rPr>
                        <a:t> request</a:t>
                      </a:r>
                      <a:endParaRPr sz="1100">
                        <a:latin typeface="Microsoft YaHei"/>
                        <a:cs typeface="Microsoft YaHei"/>
                      </a:endParaRPr>
                    </a:p>
                  </a:txBody>
                  <a:tcPr marL="0" marR="0" marT="6985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4"/>
                  </a:ext>
                </a:extLst>
              </a:tr>
              <a:tr h="295910">
                <a:tc>
                  <a:txBody>
                    <a:bodyPr/>
                    <a:lstStyle/>
                    <a:p>
                      <a:pPr marL="50800">
                        <a:lnSpc>
                          <a:spcPct val="100000"/>
                        </a:lnSpc>
                        <a:spcBef>
                          <a:spcPts val="665"/>
                        </a:spcBef>
                      </a:pPr>
                      <a:r>
                        <a:rPr sz="1000" b="1" spc="-10" dirty="0">
                          <a:solidFill>
                            <a:srgbClr val="221714"/>
                          </a:solidFill>
                          <a:latin typeface="Microsoft YaHei"/>
                          <a:cs typeface="Microsoft YaHei"/>
                        </a:rPr>
                        <a:t>Width</a:t>
                      </a:r>
                      <a:endParaRPr sz="1000">
                        <a:latin typeface="Microsoft YaHei"/>
                        <a:cs typeface="Microsoft YaHei"/>
                      </a:endParaRPr>
                    </a:p>
                  </a:txBody>
                  <a:tcPr marL="0" marR="0" marT="84455"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570"/>
                        </a:spcBef>
                      </a:pPr>
                      <a:r>
                        <a:rPr sz="1100" spc="-20" dirty="0">
                          <a:solidFill>
                            <a:srgbClr val="221714"/>
                          </a:solidFill>
                          <a:latin typeface="Microsoft YaHei"/>
                          <a:cs typeface="Microsoft YaHei"/>
                        </a:rPr>
                        <a:t>20-</a:t>
                      </a:r>
                      <a:r>
                        <a:rPr sz="1100" dirty="0">
                          <a:solidFill>
                            <a:srgbClr val="221714"/>
                          </a:solidFill>
                          <a:latin typeface="Microsoft YaHei"/>
                          <a:cs typeface="Microsoft YaHei"/>
                        </a:rPr>
                        <a:t>1500</a:t>
                      </a:r>
                      <a:r>
                        <a:rPr sz="1100" spc="-25" dirty="0">
                          <a:solidFill>
                            <a:srgbClr val="221714"/>
                          </a:solidFill>
                          <a:latin typeface="Microsoft YaHei"/>
                          <a:cs typeface="Microsoft YaHei"/>
                        </a:rPr>
                        <a:t> </a:t>
                      </a:r>
                      <a:r>
                        <a:rPr sz="1100" dirty="0">
                          <a:solidFill>
                            <a:srgbClr val="221714"/>
                          </a:solidFill>
                          <a:latin typeface="Microsoft YaHei"/>
                          <a:cs typeface="Microsoft YaHei"/>
                        </a:rPr>
                        <a:t>mm</a:t>
                      </a:r>
                      <a:r>
                        <a:rPr sz="1100" spc="-15" dirty="0">
                          <a:solidFill>
                            <a:srgbClr val="221714"/>
                          </a:solidFill>
                          <a:latin typeface="Microsoft YaHei"/>
                          <a:cs typeface="Microsoft YaHei"/>
                        </a:rPr>
                        <a:t> </a:t>
                      </a:r>
                      <a:r>
                        <a:rPr sz="1100" dirty="0">
                          <a:solidFill>
                            <a:srgbClr val="221714"/>
                          </a:solidFill>
                          <a:latin typeface="Microsoft YaHei"/>
                          <a:cs typeface="Microsoft YaHei"/>
                        </a:rPr>
                        <a:t>or</a:t>
                      </a:r>
                      <a:r>
                        <a:rPr sz="1100" spc="-20" dirty="0">
                          <a:solidFill>
                            <a:srgbClr val="221714"/>
                          </a:solidFill>
                          <a:latin typeface="Microsoft YaHei"/>
                          <a:cs typeface="Microsoft YaHei"/>
                        </a:rPr>
                        <a:t> </a:t>
                      </a:r>
                      <a:r>
                        <a:rPr sz="1100" dirty="0">
                          <a:solidFill>
                            <a:srgbClr val="221714"/>
                          </a:solidFill>
                          <a:latin typeface="Microsoft YaHei"/>
                          <a:cs typeface="Microsoft YaHei"/>
                        </a:rPr>
                        <a:t>as</a:t>
                      </a:r>
                      <a:r>
                        <a:rPr sz="1100" spc="-20" dirty="0">
                          <a:solidFill>
                            <a:srgbClr val="221714"/>
                          </a:solidFill>
                          <a:latin typeface="Microsoft YaHei"/>
                          <a:cs typeface="Microsoft YaHei"/>
                        </a:rPr>
                        <a:t> </a:t>
                      </a:r>
                      <a:r>
                        <a:rPr sz="1100" dirty="0">
                          <a:solidFill>
                            <a:srgbClr val="221714"/>
                          </a:solidFill>
                          <a:latin typeface="Microsoft YaHei"/>
                          <a:cs typeface="Microsoft YaHei"/>
                        </a:rPr>
                        <a:t>your</a:t>
                      </a:r>
                      <a:r>
                        <a:rPr sz="1100" spc="-15" dirty="0">
                          <a:solidFill>
                            <a:srgbClr val="221714"/>
                          </a:solidFill>
                          <a:latin typeface="Microsoft YaHei"/>
                          <a:cs typeface="Microsoft YaHei"/>
                        </a:rPr>
                        <a:t> </a:t>
                      </a:r>
                      <a:r>
                        <a:rPr sz="1100" dirty="0">
                          <a:solidFill>
                            <a:srgbClr val="221714"/>
                          </a:solidFill>
                          <a:latin typeface="Microsoft YaHei"/>
                          <a:cs typeface="Microsoft YaHei"/>
                        </a:rPr>
                        <a:t>request,</a:t>
                      </a:r>
                      <a:r>
                        <a:rPr sz="1100" spc="-20" dirty="0">
                          <a:solidFill>
                            <a:srgbClr val="221714"/>
                          </a:solidFill>
                          <a:latin typeface="Microsoft YaHei"/>
                          <a:cs typeface="Microsoft YaHei"/>
                        </a:rPr>
                        <a:t> </a:t>
                      </a:r>
                      <a:r>
                        <a:rPr sz="1100" dirty="0">
                          <a:solidFill>
                            <a:srgbClr val="221714"/>
                          </a:solidFill>
                          <a:latin typeface="Microsoft YaHei"/>
                          <a:cs typeface="Microsoft YaHei"/>
                        </a:rPr>
                        <a:t>Normal</a:t>
                      </a:r>
                      <a:r>
                        <a:rPr sz="1100" spc="-15" dirty="0">
                          <a:solidFill>
                            <a:srgbClr val="221714"/>
                          </a:solidFill>
                          <a:latin typeface="Microsoft YaHei"/>
                          <a:cs typeface="Microsoft YaHei"/>
                        </a:rPr>
                        <a:t> </a:t>
                      </a:r>
                      <a:r>
                        <a:rPr sz="1100" dirty="0">
                          <a:solidFill>
                            <a:srgbClr val="221714"/>
                          </a:solidFill>
                          <a:latin typeface="Microsoft YaHei"/>
                          <a:cs typeface="Microsoft YaHei"/>
                        </a:rPr>
                        <a:t>width</a:t>
                      </a:r>
                      <a:r>
                        <a:rPr sz="1100" spc="-20" dirty="0">
                          <a:solidFill>
                            <a:srgbClr val="221714"/>
                          </a:solidFill>
                          <a:latin typeface="Microsoft YaHei"/>
                          <a:cs typeface="Microsoft YaHei"/>
                        </a:rPr>
                        <a:t> </a:t>
                      </a:r>
                      <a:r>
                        <a:rPr sz="1100" dirty="0">
                          <a:solidFill>
                            <a:srgbClr val="221714"/>
                          </a:solidFill>
                          <a:latin typeface="Microsoft YaHei"/>
                          <a:cs typeface="Microsoft YaHei"/>
                        </a:rPr>
                        <a:t>is</a:t>
                      </a:r>
                      <a:r>
                        <a:rPr sz="1100" spc="-15" dirty="0">
                          <a:solidFill>
                            <a:srgbClr val="221714"/>
                          </a:solidFill>
                          <a:latin typeface="Microsoft YaHei"/>
                          <a:cs typeface="Microsoft YaHei"/>
                        </a:rPr>
                        <a:t> </a:t>
                      </a:r>
                      <a:r>
                        <a:rPr sz="1100" spc="-10" dirty="0">
                          <a:solidFill>
                            <a:srgbClr val="221714"/>
                          </a:solidFill>
                          <a:latin typeface="Microsoft YaHei"/>
                          <a:cs typeface="Microsoft YaHei"/>
                        </a:rPr>
                        <a:t>914/1000/1219/1250/1500</a:t>
                      </a:r>
                      <a:r>
                        <a:rPr sz="1100" spc="-25" dirty="0">
                          <a:solidFill>
                            <a:srgbClr val="221714"/>
                          </a:solidFill>
                          <a:latin typeface="Microsoft YaHei"/>
                          <a:cs typeface="Microsoft YaHei"/>
                        </a:rPr>
                        <a:t> mm</a:t>
                      </a:r>
                      <a:endParaRPr sz="1100">
                        <a:latin typeface="Microsoft YaHei"/>
                        <a:cs typeface="Microsoft YaHei"/>
                      </a:endParaRPr>
                    </a:p>
                  </a:txBody>
                  <a:tcPr marL="0" marR="0" marT="7239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5"/>
                  </a:ext>
                </a:extLst>
              </a:tr>
              <a:tr h="295910">
                <a:tc>
                  <a:txBody>
                    <a:bodyPr/>
                    <a:lstStyle/>
                    <a:p>
                      <a:pPr marL="50800">
                        <a:lnSpc>
                          <a:spcPct val="100000"/>
                        </a:lnSpc>
                        <a:spcBef>
                          <a:spcPts val="570"/>
                        </a:spcBef>
                      </a:pPr>
                      <a:r>
                        <a:rPr sz="1000" b="1" spc="-50" dirty="0">
                          <a:solidFill>
                            <a:srgbClr val="221714"/>
                          </a:solidFill>
                          <a:latin typeface="Microsoft YaHei"/>
                          <a:cs typeface="Microsoft YaHei"/>
                        </a:rPr>
                        <a:t>Zinc</a:t>
                      </a:r>
                      <a:r>
                        <a:rPr sz="1000" b="1" spc="-75" dirty="0">
                          <a:solidFill>
                            <a:srgbClr val="221714"/>
                          </a:solidFill>
                          <a:latin typeface="Microsoft YaHei"/>
                          <a:cs typeface="Microsoft YaHei"/>
                        </a:rPr>
                        <a:t> </a:t>
                      </a:r>
                      <a:r>
                        <a:rPr sz="1000" b="1" spc="-40" dirty="0">
                          <a:solidFill>
                            <a:srgbClr val="221714"/>
                          </a:solidFill>
                          <a:latin typeface="Microsoft YaHei"/>
                          <a:cs typeface="Microsoft YaHei"/>
                        </a:rPr>
                        <a:t>coating</a:t>
                      </a:r>
                      <a:endParaRPr sz="1000">
                        <a:latin typeface="Microsoft YaHei"/>
                        <a:cs typeface="Microsoft YaHei"/>
                      </a:endParaRPr>
                    </a:p>
                  </a:txBody>
                  <a:tcPr marL="0" marR="0" marT="7239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484"/>
                        </a:spcBef>
                      </a:pPr>
                      <a:r>
                        <a:rPr sz="1100" dirty="0">
                          <a:solidFill>
                            <a:srgbClr val="221714"/>
                          </a:solidFill>
                          <a:latin typeface="Microsoft YaHei"/>
                          <a:cs typeface="Microsoft YaHei"/>
                        </a:rPr>
                        <a:t>30~600</a:t>
                      </a:r>
                      <a:r>
                        <a:rPr sz="1100" spc="-75" dirty="0">
                          <a:solidFill>
                            <a:srgbClr val="221714"/>
                          </a:solidFill>
                          <a:latin typeface="Microsoft YaHei"/>
                          <a:cs typeface="Microsoft YaHei"/>
                        </a:rPr>
                        <a:t> </a:t>
                      </a:r>
                      <a:r>
                        <a:rPr sz="1100" spc="-20" dirty="0">
                          <a:solidFill>
                            <a:srgbClr val="221714"/>
                          </a:solidFill>
                          <a:latin typeface="Microsoft YaHei"/>
                          <a:cs typeface="Microsoft YaHei"/>
                        </a:rPr>
                        <a:t>G/M²</a:t>
                      </a:r>
                      <a:endParaRPr sz="1100">
                        <a:latin typeface="Microsoft YaHei"/>
                        <a:cs typeface="Microsoft YaHei"/>
                      </a:endParaRPr>
                    </a:p>
                  </a:txBody>
                  <a:tcPr marL="0" marR="0" marT="61594"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6"/>
                  </a:ext>
                </a:extLst>
              </a:tr>
              <a:tr h="295910">
                <a:tc>
                  <a:txBody>
                    <a:bodyPr/>
                    <a:lstStyle/>
                    <a:p>
                      <a:pPr marL="50800">
                        <a:lnSpc>
                          <a:spcPct val="100000"/>
                        </a:lnSpc>
                        <a:spcBef>
                          <a:spcPts val="600"/>
                        </a:spcBef>
                      </a:pPr>
                      <a:r>
                        <a:rPr sz="1000" b="1" spc="-10" dirty="0">
                          <a:solidFill>
                            <a:srgbClr val="221714"/>
                          </a:solidFill>
                          <a:latin typeface="Microsoft YaHei"/>
                          <a:cs typeface="Microsoft YaHei"/>
                        </a:rPr>
                        <a:t>Spangel</a:t>
                      </a:r>
                      <a:endParaRPr sz="1000">
                        <a:latin typeface="Microsoft YaHei"/>
                        <a:cs typeface="Microsoft YaHei"/>
                      </a:endParaRPr>
                    </a:p>
                  </a:txBody>
                  <a:tcPr marL="0" marR="0" marT="7620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500"/>
                        </a:spcBef>
                      </a:pPr>
                      <a:r>
                        <a:rPr sz="1100" dirty="0">
                          <a:solidFill>
                            <a:srgbClr val="221714"/>
                          </a:solidFill>
                          <a:latin typeface="Microsoft YaHei"/>
                          <a:cs typeface="Microsoft YaHei"/>
                        </a:rPr>
                        <a:t>Regular</a:t>
                      </a:r>
                      <a:r>
                        <a:rPr sz="1100" spc="-30" dirty="0">
                          <a:solidFill>
                            <a:srgbClr val="221714"/>
                          </a:solidFill>
                          <a:latin typeface="Microsoft YaHei"/>
                          <a:cs typeface="Microsoft YaHei"/>
                        </a:rPr>
                        <a:t> </a:t>
                      </a:r>
                      <a:r>
                        <a:rPr sz="1100" dirty="0">
                          <a:solidFill>
                            <a:srgbClr val="221714"/>
                          </a:solidFill>
                          <a:latin typeface="Microsoft YaHei"/>
                          <a:cs typeface="Microsoft YaHei"/>
                        </a:rPr>
                        <a:t>spangleMinimum</a:t>
                      </a:r>
                      <a:r>
                        <a:rPr sz="1100" spc="-25" dirty="0">
                          <a:solidFill>
                            <a:srgbClr val="221714"/>
                          </a:solidFill>
                          <a:latin typeface="Microsoft YaHei"/>
                          <a:cs typeface="Microsoft YaHei"/>
                        </a:rPr>
                        <a:t> </a:t>
                      </a:r>
                      <a:r>
                        <a:rPr sz="1100" dirty="0">
                          <a:solidFill>
                            <a:srgbClr val="221714"/>
                          </a:solidFill>
                          <a:latin typeface="Microsoft YaHei"/>
                          <a:cs typeface="Microsoft YaHei"/>
                        </a:rPr>
                        <a:t>spangle,</a:t>
                      </a:r>
                      <a:r>
                        <a:rPr sz="1100" spc="-30" dirty="0">
                          <a:solidFill>
                            <a:srgbClr val="221714"/>
                          </a:solidFill>
                          <a:latin typeface="Microsoft YaHei"/>
                          <a:cs typeface="Microsoft YaHei"/>
                        </a:rPr>
                        <a:t> </a:t>
                      </a:r>
                      <a:r>
                        <a:rPr sz="1100" dirty="0">
                          <a:solidFill>
                            <a:srgbClr val="221714"/>
                          </a:solidFill>
                          <a:latin typeface="Microsoft YaHei"/>
                          <a:cs typeface="Microsoft YaHei"/>
                        </a:rPr>
                        <a:t>Zero</a:t>
                      </a:r>
                      <a:r>
                        <a:rPr sz="1100" spc="-25" dirty="0">
                          <a:solidFill>
                            <a:srgbClr val="221714"/>
                          </a:solidFill>
                          <a:latin typeface="Microsoft YaHei"/>
                          <a:cs typeface="Microsoft YaHei"/>
                        </a:rPr>
                        <a:t> </a:t>
                      </a:r>
                      <a:r>
                        <a:rPr sz="1100" dirty="0">
                          <a:solidFill>
                            <a:srgbClr val="221714"/>
                          </a:solidFill>
                          <a:latin typeface="Microsoft YaHei"/>
                          <a:cs typeface="Microsoft YaHei"/>
                        </a:rPr>
                        <a:t>spangle,</a:t>
                      </a:r>
                      <a:r>
                        <a:rPr sz="1100" spc="-30" dirty="0">
                          <a:solidFill>
                            <a:srgbClr val="221714"/>
                          </a:solidFill>
                          <a:latin typeface="Microsoft YaHei"/>
                          <a:cs typeface="Microsoft YaHei"/>
                        </a:rPr>
                        <a:t> </a:t>
                      </a:r>
                      <a:r>
                        <a:rPr sz="1100" dirty="0">
                          <a:solidFill>
                            <a:srgbClr val="221714"/>
                          </a:solidFill>
                          <a:latin typeface="Microsoft YaHei"/>
                          <a:cs typeface="Microsoft YaHei"/>
                        </a:rPr>
                        <a:t>Big</a:t>
                      </a:r>
                      <a:r>
                        <a:rPr sz="1100" spc="-25" dirty="0">
                          <a:solidFill>
                            <a:srgbClr val="221714"/>
                          </a:solidFill>
                          <a:latin typeface="Microsoft YaHei"/>
                          <a:cs typeface="Microsoft YaHei"/>
                        </a:rPr>
                        <a:t> </a:t>
                      </a:r>
                      <a:r>
                        <a:rPr sz="1100" spc="-10" dirty="0">
                          <a:solidFill>
                            <a:srgbClr val="221714"/>
                          </a:solidFill>
                          <a:latin typeface="Microsoft YaHei"/>
                          <a:cs typeface="Microsoft YaHei"/>
                        </a:rPr>
                        <a:t>spangle</a:t>
                      </a:r>
                      <a:endParaRPr sz="1100">
                        <a:latin typeface="Microsoft YaHei"/>
                        <a:cs typeface="Microsoft YaHei"/>
                      </a:endParaRPr>
                    </a:p>
                  </a:txBody>
                  <a:tcPr marL="0" marR="0" marT="6350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7"/>
                  </a:ext>
                </a:extLst>
              </a:tr>
              <a:tr h="295910">
                <a:tc>
                  <a:txBody>
                    <a:bodyPr/>
                    <a:lstStyle/>
                    <a:p>
                      <a:pPr marL="50800" marR="137160">
                        <a:lnSpc>
                          <a:spcPct val="66700"/>
                        </a:lnSpc>
                        <a:spcBef>
                          <a:spcPts val="560"/>
                        </a:spcBef>
                      </a:pPr>
                      <a:r>
                        <a:rPr sz="1000" b="1" spc="-10" dirty="0">
                          <a:solidFill>
                            <a:srgbClr val="221714"/>
                          </a:solidFill>
                          <a:latin typeface="Microsoft YaHei"/>
                          <a:cs typeface="Microsoft YaHei"/>
                        </a:rPr>
                        <a:t>Surface </a:t>
                      </a:r>
                      <a:r>
                        <a:rPr sz="1000" b="1" spc="-65" dirty="0">
                          <a:solidFill>
                            <a:srgbClr val="221714"/>
                          </a:solidFill>
                          <a:latin typeface="Microsoft YaHei"/>
                          <a:cs typeface="Microsoft YaHei"/>
                        </a:rPr>
                        <a:t>treatment</a:t>
                      </a:r>
                      <a:endParaRPr sz="1000">
                        <a:latin typeface="Microsoft YaHei"/>
                        <a:cs typeface="Microsoft YaHei"/>
                      </a:endParaRPr>
                    </a:p>
                  </a:txBody>
                  <a:tcPr marL="0" marR="0" marT="7112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520"/>
                        </a:spcBef>
                      </a:pPr>
                      <a:r>
                        <a:rPr sz="1100" spc="-10" dirty="0">
                          <a:solidFill>
                            <a:srgbClr val="221714"/>
                          </a:solidFill>
                          <a:latin typeface="Microsoft YaHei"/>
                          <a:cs typeface="Microsoft YaHei"/>
                        </a:rPr>
                        <a:t>Chromated/Non.Chromated</a:t>
                      </a:r>
                      <a:r>
                        <a:rPr sz="1100" spc="20" dirty="0">
                          <a:solidFill>
                            <a:srgbClr val="221714"/>
                          </a:solidFill>
                          <a:latin typeface="Microsoft YaHei"/>
                          <a:cs typeface="Microsoft YaHei"/>
                        </a:rPr>
                        <a:t> </a:t>
                      </a:r>
                      <a:r>
                        <a:rPr sz="1100" dirty="0">
                          <a:solidFill>
                            <a:srgbClr val="221714"/>
                          </a:solidFill>
                          <a:latin typeface="Microsoft YaHei"/>
                          <a:cs typeface="Microsoft YaHei"/>
                        </a:rPr>
                        <a:t>diled/Non.oiled.</a:t>
                      </a:r>
                      <a:r>
                        <a:rPr sz="1100" spc="25" dirty="0">
                          <a:solidFill>
                            <a:srgbClr val="221714"/>
                          </a:solidFill>
                          <a:latin typeface="Microsoft YaHei"/>
                          <a:cs typeface="Microsoft YaHei"/>
                        </a:rPr>
                        <a:t> </a:t>
                      </a:r>
                      <a:r>
                        <a:rPr sz="1100" dirty="0">
                          <a:solidFill>
                            <a:srgbClr val="221714"/>
                          </a:solidFill>
                          <a:latin typeface="Microsoft YaHei"/>
                          <a:cs typeface="Microsoft YaHei"/>
                        </a:rPr>
                        <a:t>skin</a:t>
                      </a:r>
                      <a:r>
                        <a:rPr sz="1100" spc="15" dirty="0">
                          <a:solidFill>
                            <a:srgbClr val="221714"/>
                          </a:solidFill>
                          <a:latin typeface="Microsoft YaHei"/>
                          <a:cs typeface="Microsoft YaHei"/>
                        </a:rPr>
                        <a:t> </a:t>
                      </a:r>
                      <a:r>
                        <a:rPr sz="1100" spc="-20" dirty="0">
                          <a:solidFill>
                            <a:srgbClr val="221714"/>
                          </a:solidFill>
                          <a:latin typeface="Microsoft YaHei"/>
                          <a:cs typeface="Microsoft YaHei"/>
                        </a:rPr>
                        <a:t>pass</a:t>
                      </a:r>
                      <a:endParaRPr sz="1100">
                        <a:latin typeface="Microsoft YaHei"/>
                        <a:cs typeface="Microsoft YaHei"/>
                      </a:endParaRPr>
                    </a:p>
                  </a:txBody>
                  <a:tcPr marL="0" marR="0" marT="6604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8"/>
                  </a:ext>
                </a:extLst>
              </a:tr>
              <a:tr h="295910">
                <a:tc>
                  <a:txBody>
                    <a:bodyPr/>
                    <a:lstStyle/>
                    <a:p>
                      <a:pPr marL="50800">
                        <a:lnSpc>
                          <a:spcPct val="100000"/>
                        </a:lnSpc>
                        <a:spcBef>
                          <a:spcPts val="475"/>
                        </a:spcBef>
                      </a:pPr>
                      <a:r>
                        <a:rPr sz="1000" b="1" spc="-10" dirty="0">
                          <a:solidFill>
                            <a:srgbClr val="221714"/>
                          </a:solidFill>
                          <a:latin typeface="Microsoft YaHei"/>
                          <a:cs typeface="Microsoft YaHei"/>
                        </a:rPr>
                        <a:t>Package</a:t>
                      </a:r>
                      <a:endParaRPr sz="1000">
                        <a:latin typeface="Microsoft YaHei"/>
                        <a:cs typeface="Microsoft YaHei"/>
                      </a:endParaRPr>
                    </a:p>
                  </a:txBody>
                  <a:tcPr marL="0" marR="0" marT="60325"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434"/>
                        </a:spcBef>
                      </a:pPr>
                      <a:r>
                        <a:rPr sz="1100" spc="-10" dirty="0">
                          <a:solidFill>
                            <a:srgbClr val="221714"/>
                          </a:solidFill>
                          <a:latin typeface="Microsoft YaHei"/>
                          <a:cs typeface="Microsoft YaHei"/>
                        </a:rPr>
                        <a:t>Waterproof</a:t>
                      </a:r>
                      <a:r>
                        <a:rPr sz="1100" spc="-25" dirty="0">
                          <a:solidFill>
                            <a:srgbClr val="221714"/>
                          </a:solidFill>
                          <a:latin typeface="Microsoft YaHei"/>
                          <a:cs typeface="Microsoft YaHei"/>
                        </a:rPr>
                        <a:t> </a:t>
                      </a:r>
                      <a:r>
                        <a:rPr sz="1100" dirty="0">
                          <a:solidFill>
                            <a:srgbClr val="221714"/>
                          </a:solidFill>
                          <a:latin typeface="Microsoft YaHei"/>
                          <a:cs typeface="Microsoft YaHei"/>
                        </a:rPr>
                        <a:t>paper</a:t>
                      </a:r>
                      <a:r>
                        <a:rPr sz="1100" spc="285" dirty="0">
                          <a:solidFill>
                            <a:srgbClr val="221714"/>
                          </a:solidFill>
                          <a:latin typeface="Microsoft YaHei"/>
                          <a:cs typeface="Microsoft YaHei"/>
                        </a:rPr>
                        <a:t> </a:t>
                      </a:r>
                      <a:r>
                        <a:rPr sz="1100" dirty="0">
                          <a:solidFill>
                            <a:srgbClr val="221714"/>
                          </a:solidFill>
                          <a:latin typeface="Microsoft YaHei"/>
                          <a:cs typeface="Microsoft YaHei"/>
                        </a:rPr>
                        <a:t>plastic</a:t>
                      </a:r>
                      <a:r>
                        <a:rPr sz="1100" spc="-25" dirty="0">
                          <a:solidFill>
                            <a:srgbClr val="221714"/>
                          </a:solidFill>
                          <a:latin typeface="Microsoft YaHei"/>
                          <a:cs typeface="Microsoft YaHei"/>
                        </a:rPr>
                        <a:t> </a:t>
                      </a:r>
                      <a:r>
                        <a:rPr sz="1100" dirty="0">
                          <a:solidFill>
                            <a:srgbClr val="221714"/>
                          </a:solidFill>
                          <a:latin typeface="Microsoft YaHei"/>
                          <a:cs typeface="Microsoft YaHei"/>
                        </a:rPr>
                        <a:t>film</a:t>
                      </a:r>
                      <a:r>
                        <a:rPr sz="1100" spc="-25" dirty="0">
                          <a:solidFill>
                            <a:srgbClr val="221714"/>
                          </a:solidFill>
                          <a:latin typeface="Microsoft YaHei"/>
                          <a:cs typeface="Microsoft YaHei"/>
                        </a:rPr>
                        <a:t> </a:t>
                      </a:r>
                      <a:r>
                        <a:rPr sz="1100" dirty="0">
                          <a:solidFill>
                            <a:srgbClr val="221714"/>
                          </a:solidFill>
                          <a:latin typeface="Microsoft YaHei"/>
                          <a:cs typeface="Microsoft YaHei"/>
                        </a:rPr>
                        <a:t>&amp;</a:t>
                      </a:r>
                      <a:r>
                        <a:rPr sz="1100" spc="-20" dirty="0">
                          <a:solidFill>
                            <a:srgbClr val="221714"/>
                          </a:solidFill>
                          <a:latin typeface="Microsoft YaHei"/>
                          <a:cs typeface="Microsoft YaHei"/>
                        </a:rPr>
                        <a:t> </a:t>
                      </a:r>
                      <a:r>
                        <a:rPr sz="1100" dirty="0">
                          <a:solidFill>
                            <a:srgbClr val="221714"/>
                          </a:solidFill>
                          <a:latin typeface="Microsoft YaHei"/>
                          <a:cs typeface="Microsoft YaHei"/>
                        </a:rPr>
                        <a:t>iron</a:t>
                      </a:r>
                      <a:r>
                        <a:rPr sz="1100" spc="-25" dirty="0">
                          <a:solidFill>
                            <a:srgbClr val="221714"/>
                          </a:solidFill>
                          <a:latin typeface="Microsoft YaHei"/>
                          <a:cs typeface="Microsoft YaHei"/>
                        </a:rPr>
                        <a:t> </a:t>
                      </a:r>
                      <a:r>
                        <a:rPr sz="1100" dirty="0">
                          <a:solidFill>
                            <a:srgbClr val="221714"/>
                          </a:solidFill>
                          <a:latin typeface="Microsoft YaHei"/>
                          <a:cs typeface="Microsoft YaHei"/>
                        </a:rPr>
                        <a:t>packing</a:t>
                      </a:r>
                      <a:r>
                        <a:rPr sz="1100" spc="280" dirty="0">
                          <a:solidFill>
                            <a:srgbClr val="221714"/>
                          </a:solidFill>
                          <a:latin typeface="Microsoft YaHei"/>
                          <a:cs typeface="Microsoft YaHei"/>
                        </a:rPr>
                        <a:t> </a:t>
                      </a:r>
                      <a:r>
                        <a:rPr sz="1100" dirty="0">
                          <a:solidFill>
                            <a:srgbClr val="221714"/>
                          </a:solidFill>
                          <a:latin typeface="Microsoft YaHei"/>
                          <a:cs typeface="Microsoft YaHei"/>
                        </a:rPr>
                        <a:t>bunding.</a:t>
                      </a:r>
                      <a:r>
                        <a:rPr sz="1100" spc="-20" dirty="0">
                          <a:solidFill>
                            <a:srgbClr val="221714"/>
                          </a:solidFill>
                          <a:latin typeface="Microsoft YaHei"/>
                          <a:cs typeface="Microsoft YaHei"/>
                        </a:rPr>
                        <a:t> </a:t>
                      </a:r>
                      <a:r>
                        <a:rPr sz="1100" dirty="0">
                          <a:solidFill>
                            <a:srgbClr val="221714"/>
                          </a:solidFill>
                          <a:latin typeface="Microsoft YaHei"/>
                          <a:cs typeface="Microsoft YaHei"/>
                        </a:rPr>
                        <a:t>or</a:t>
                      </a:r>
                      <a:r>
                        <a:rPr sz="1100" spc="-20" dirty="0">
                          <a:solidFill>
                            <a:srgbClr val="221714"/>
                          </a:solidFill>
                          <a:latin typeface="Microsoft YaHei"/>
                          <a:cs typeface="Microsoft YaHei"/>
                        </a:rPr>
                        <a:t> </a:t>
                      </a:r>
                      <a:r>
                        <a:rPr sz="1100" dirty="0">
                          <a:solidFill>
                            <a:srgbClr val="221714"/>
                          </a:solidFill>
                          <a:latin typeface="Microsoft YaHei"/>
                          <a:cs typeface="Microsoft YaHei"/>
                        </a:rPr>
                        <a:t>as</a:t>
                      </a:r>
                      <a:r>
                        <a:rPr sz="1100" spc="-20" dirty="0">
                          <a:solidFill>
                            <a:srgbClr val="221714"/>
                          </a:solidFill>
                          <a:latin typeface="Microsoft YaHei"/>
                          <a:cs typeface="Microsoft YaHei"/>
                        </a:rPr>
                        <a:t> </a:t>
                      </a:r>
                      <a:r>
                        <a:rPr sz="1100" spc="-10" dirty="0">
                          <a:solidFill>
                            <a:srgbClr val="221714"/>
                          </a:solidFill>
                          <a:latin typeface="Microsoft YaHei"/>
                          <a:cs typeface="Microsoft YaHei"/>
                        </a:rPr>
                        <a:t>customer's</a:t>
                      </a:r>
                      <a:r>
                        <a:rPr sz="1100" spc="-25" dirty="0">
                          <a:solidFill>
                            <a:srgbClr val="221714"/>
                          </a:solidFill>
                          <a:latin typeface="Microsoft YaHei"/>
                          <a:cs typeface="Microsoft YaHei"/>
                        </a:rPr>
                        <a:t> </a:t>
                      </a:r>
                      <a:r>
                        <a:rPr sz="1100" spc="-10" dirty="0">
                          <a:solidFill>
                            <a:srgbClr val="221714"/>
                          </a:solidFill>
                          <a:latin typeface="Microsoft YaHei"/>
                          <a:cs typeface="Microsoft YaHei"/>
                        </a:rPr>
                        <a:t>reauirement</a:t>
                      </a:r>
                      <a:endParaRPr sz="1100">
                        <a:latin typeface="Microsoft YaHei"/>
                        <a:cs typeface="Microsoft YaHei"/>
                      </a:endParaRPr>
                    </a:p>
                  </a:txBody>
                  <a:tcPr marL="0" marR="0" marT="55244"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09"/>
                  </a:ext>
                </a:extLst>
              </a:tr>
              <a:tr h="620395">
                <a:tc>
                  <a:txBody>
                    <a:bodyPr/>
                    <a:lstStyle/>
                    <a:p>
                      <a:pPr>
                        <a:lnSpc>
                          <a:spcPct val="100000"/>
                        </a:lnSpc>
                        <a:spcBef>
                          <a:spcPts val="720"/>
                        </a:spcBef>
                      </a:pPr>
                      <a:endParaRPr sz="1000">
                        <a:latin typeface="Times New Roman"/>
                        <a:cs typeface="Times New Roman"/>
                      </a:endParaRPr>
                    </a:p>
                    <a:p>
                      <a:pPr marL="50800">
                        <a:lnSpc>
                          <a:spcPct val="100000"/>
                        </a:lnSpc>
                        <a:spcBef>
                          <a:spcPts val="5"/>
                        </a:spcBef>
                      </a:pPr>
                      <a:r>
                        <a:rPr sz="1000" b="1" spc="-10" dirty="0">
                          <a:solidFill>
                            <a:srgbClr val="221714"/>
                          </a:solidFill>
                          <a:latin typeface="Microsoft YaHei"/>
                          <a:cs typeface="Microsoft YaHei"/>
                        </a:rPr>
                        <a:t>Instruction</a:t>
                      </a:r>
                      <a:endParaRPr sz="1000">
                        <a:latin typeface="Microsoft YaHei"/>
                        <a:cs typeface="Microsoft YaHei"/>
                      </a:endParaRPr>
                    </a:p>
                  </a:txBody>
                  <a:tcPr marL="0" marR="0" marT="9144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tc>
                  <a:txBody>
                    <a:bodyPr/>
                    <a:lstStyle/>
                    <a:p>
                      <a:pPr marL="78105">
                        <a:lnSpc>
                          <a:spcPct val="100000"/>
                        </a:lnSpc>
                        <a:spcBef>
                          <a:spcPts val="450"/>
                        </a:spcBef>
                      </a:pPr>
                      <a:r>
                        <a:rPr sz="1100" dirty="0">
                          <a:solidFill>
                            <a:srgbClr val="221714"/>
                          </a:solidFill>
                          <a:latin typeface="Microsoft YaHei"/>
                          <a:cs typeface="Microsoft YaHei"/>
                        </a:rPr>
                        <a:t>Galvanized</a:t>
                      </a:r>
                      <a:r>
                        <a:rPr sz="1100" spc="-25" dirty="0">
                          <a:solidFill>
                            <a:srgbClr val="221714"/>
                          </a:solidFill>
                          <a:latin typeface="Microsoft YaHei"/>
                          <a:cs typeface="Microsoft YaHei"/>
                        </a:rPr>
                        <a:t> </a:t>
                      </a:r>
                      <a:r>
                        <a:rPr sz="1100" dirty="0">
                          <a:solidFill>
                            <a:srgbClr val="221714"/>
                          </a:solidFill>
                          <a:latin typeface="Microsoft YaHei"/>
                          <a:cs typeface="Microsoft YaHei"/>
                        </a:rPr>
                        <a:t>steel</a:t>
                      </a:r>
                      <a:r>
                        <a:rPr sz="1100" spc="-25" dirty="0">
                          <a:solidFill>
                            <a:srgbClr val="221714"/>
                          </a:solidFill>
                          <a:latin typeface="Microsoft YaHei"/>
                          <a:cs typeface="Microsoft YaHei"/>
                        </a:rPr>
                        <a:t> </a:t>
                      </a:r>
                      <a:r>
                        <a:rPr sz="1100" dirty="0">
                          <a:solidFill>
                            <a:srgbClr val="221714"/>
                          </a:solidFill>
                          <a:latin typeface="Microsoft YaHei"/>
                          <a:cs typeface="Microsoft YaHei"/>
                        </a:rPr>
                        <a:t>is</a:t>
                      </a:r>
                      <a:r>
                        <a:rPr sz="1100" spc="-25" dirty="0">
                          <a:solidFill>
                            <a:srgbClr val="221714"/>
                          </a:solidFill>
                          <a:latin typeface="Microsoft YaHei"/>
                          <a:cs typeface="Microsoft YaHei"/>
                        </a:rPr>
                        <a:t> </a:t>
                      </a:r>
                      <a:r>
                        <a:rPr sz="1100" dirty="0">
                          <a:solidFill>
                            <a:srgbClr val="221714"/>
                          </a:solidFill>
                          <a:latin typeface="Microsoft YaHei"/>
                          <a:cs typeface="Microsoft YaHei"/>
                        </a:rPr>
                        <a:t>mild</a:t>
                      </a:r>
                      <a:r>
                        <a:rPr sz="1100" spc="-20" dirty="0">
                          <a:solidFill>
                            <a:srgbClr val="221714"/>
                          </a:solidFill>
                          <a:latin typeface="Microsoft YaHei"/>
                          <a:cs typeface="Microsoft YaHei"/>
                        </a:rPr>
                        <a:t> </a:t>
                      </a:r>
                      <a:r>
                        <a:rPr sz="1100" dirty="0">
                          <a:solidFill>
                            <a:srgbClr val="221714"/>
                          </a:solidFill>
                          <a:latin typeface="Microsoft YaHei"/>
                          <a:cs typeface="Microsoft YaHei"/>
                        </a:rPr>
                        <a:t>steel</a:t>
                      </a:r>
                      <a:r>
                        <a:rPr sz="1100" spc="-25" dirty="0">
                          <a:solidFill>
                            <a:srgbClr val="221714"/>
                          </a:solidFill>
                          <a:latin typeface="Microsoft YaHei"/>
                          <a:cs typeface="Microsoft YaHei"/>
                        </a:rPr>
                        <a:t> </a:t>
                      </a:r>
                      <a:r>
                        <a:rPr sz="1100" dirty="0">
                          <a:solidFill>
                            <a:srgbClr val="221714"/>
                          </a:solidFill>
                          <a:latin typeface="Microsoft YaHei"/>
                          <a:cs typeface="Microsoft YaHei"/>
                        </a:rPr>
                        <a:t>with</a:t>
                      </a:r>
                      <a:r>
                        <a:rPr sz="1100" spc="-25" dirty="0">
                          <a:solidFill>
                            <a:srgbClr val="221714"/>
                          </a:solidFill>
                          <a:latin typeface="Microsoft YaHei"/>
                          <a:cs typeface="Microsoft YaHei"/>
                        </a:rPr>
                        <a:t> </a:t>
                      </a:r>
                      <a:r>
                        <a:rPr sz="1100" dirty="0">
                          <a:solidFill>
                            <a:srgbClr val="221714"/>
                          </a:solidFill>
                          <a:latin typeface="Microsoft YaHei"/>
                          <a:cs typeface="Microsoft YaHei"/>
                        </a:rPr>
                        <a:t>a</a:t>
                      </a:r>
                      <a:r>
                        <a:rPr sz="1100" spc="-25" dirty="0">
                          <a:solidFill>
                            <a:srgbClr val="221714"/>
                          </a:solidFill>
                          <a:latin typeface="Microsoft YaHei"/>
                          <a:cs typeface="Microsoft YaHei"/>
                        </a:rPr>
                        <a:t> </a:t>
                      </a:r>
                      <a:r>
                        <a:rPr sz="1100" dirty="0">
                          <a:solidFill>
                            <a:srgbClr val="221714"/>
                          </a:solidFill>
                          <a:latin typeface="Microsoft YaHei"/>
                          <a:cs typeface="Microsoft YaHei"/>
                        </a:rPr>
                        <a:t>coatina</a:t>
                      </a:r>
                      <a:r>
                        <a:rPr sz="1100" spc="-20" dirty="0">
                          <a:solidFill>
                            <a:srgbClr val="221714"/>
                          </a:solidFill>
                          <a:latin typeface="Microsoft YaHei"/>
                          <a:cs typeface="Microsoft YaHei"/>
                        </a:rPr>
                        <a:t> </a:t>
                      </a:r>
                      <a:r>
                        <a:rPr sz="1100" dirty="0">
                          <a:solidFill>
                            <a:srgbClr val="221714"/>
                          </a:solidFill>
                          <a:latin typeface="Microsoft YaHei"/>
                          <a:cs typeface="Microsoft YaHei"/>
                        </a:rPr>
                        <a:t>of</a:t>
                      </a:r>
                      <a:r>
                        <a:rPr sz="1100" spc="-25" dirty="0">
                          <a:solidFill>
                            <a:srgbClr val="221714"/>
                          </a:solidFill>
                          <a:latin typeface="Microsoft YaHei"/>
                          <a:cs typeface="Microsoft YaHei"/>
                        </a:rPr>
                        <a:t> </a:t>
                      </a:r>
                      <a:r>
                        <a:rPr sz="1100" dirty="0">
                          <a:solidFill>
                            <a:srgbClr val="221714"/>
                          </a:solidFill>
                          <a:latin typeface="Microsoft YaHei"/>
                          <a:cs typeface="Microsoft YaHei"/>
                        </a:rPr>
                        <a:t>zinc</a:t>
                      </a:r>
                      <a:r>
                        <a:rPr sz="1100" spc="-25" dirty="0">
                          <a:solidFill>
                            <a:srgbClr val="221714"/>
                          </a:solidFill>
                          <a:latin typeface="Microsoft YaHei"/>
                          <a:cs typeface="Microsoft YaHei"/>
                        </a:rPr>
                        <a:t> </a:t>
                      </a:r>
                      <a:r>
                        <a:rPr sz="1100" dirty="0">
                          <a:solidFill>
                            <a:srgbClr val="221714"/>
                          </a:solidFill>
                          <a:latin typeface="Microsoft YaHei"/>
                          <a:cs typeface="Microsoft YaHei"/>
                        </a:rPr>
                        <a:t>The</a:t>
                      </a:r>
                      <a:r>
                        <a:rPr sz="1100" spc="-25" dirty="0">
                          <a:solidFill>
                            <a:srgbClr val="221714"/>
                          </a:solidFill>
                          <a:latin typeface="Microsoft YaHei"/>
                          <a:cs typeface="Microsoft YaHei"/>
                        </a:rPr>
                        <a:t> </a:t>
                      </a:r>
                      <a:r>
                        <a:rPr sz="1100" dirty="0">
                          <a:solidFill>
                            <a:srgbClr val="221714"/>
                          </a:solidFill>
                          <a:latin typeface="Microsoft YaHei"/>
                          <a:cs typeface="Microsoft YaHei"/>
                        </a:rPr>
                        <a:t>zinc</a:t>
                      </a:r>
                      <a:r>
                        <a:rPr sz="1100" spc="-25" dirty="0">
                          <a:solidFill>
                            <a:srgbClr val="221714"/>
                          </a:solidFill>
                          <a:latin typeface="Microsoft YaHei"/>
                          <a:cs typeface="Microsoft YaHei"/>
                        </a:rPr>
                        <a:t> </a:t>
                      </a:r>
                      <a:r>
                        <a:rPr sz="1100" dirty="0">
                          <a:solidFill>
                            <a:srgbClr val="221714"/>
                          </a:solidFill>
                          <a:latin typeface="Microsoft YaHei"/>
                          <a:cs typeface="Microsoft YaHei"/>
                        </a:rPr>
                        <a:t>protects</a:t>
                      </a:r>
                      <a:r>
                        <a:rPr sz="1100" spc="-25" dirty="0">
                          <a:solidFill>
                            <a:srgbClr val="221714"/>
                          </a:solidFill>
                          <a:latin typeface="Microsoft YaHei"/>
                          <a:cs typeface="Microsoft YaHei"/>
                        </a:rPr>
                        <a:t> </a:t>
                      </a:r>
                      <a:r>
                        <a:rPr sz="1100" dirty="0">
                          <a:solidFill>
                            <a:srgbClr val="221714"/>
                          </a:solidFill>
                          <a:latin typeface="Microsoft YaHei"/>
                          <a:cs typeface="Microsoft YaHei"/>
                        </a:rPr>
                        <a:t>the</a:t>
                      </a:r>
                      <a:r>
                        <a:rPr sz="1100" spc="-25" dirty="0">
                          <a:solidFill>
                            <a:srgbClr val="221714"/>
                          </a:solidFill>
                          <a:latin typeface="Microsoft YaHei"/>
                          <a:cs typeface="Microsoft YaHei"/>
                        </a:rPr>
                        <a:t> </a:t>
                      </a:r>
                      <a:r>
                        <a:rPr sz="1100" dirty="0">
                          <a:solidFill>
                            <a:srgbClr val="221714"/>
                          </a:solidFill>
                          <a:latin typeface="Microsoft YaHei"/>
                          <a:cs typeface="Microsoft YaHei"/>
                        </a:rPr>
                        <a:t>steel</a:t>
                      </a:r>
                      <a:r>
                        <a:rPr sz="1100" spc="-25" dirty="0">
                          <a:solidFill>
                            <a:srgbClr val="221714"/>
                          </a:solidFill>
                          <a:latin typeface="Microsoft YaHei"/>
                          <a:cs typeface="Microsoft YaHei"/>
                        </a:rPr>
                        <a:t> </a:t>
                      </a:r>
                      <a:r>
                        <a:rPr sz="1100" dirty="0">
                          <a:solidFill>
                            <a:srgbClr val="221714"/>
                          </a:solidFill>
                          <a:latin typeface="Microsoft YaHei"/>
                          <a:cs typeface="Microsoft YaHei"/>
                        </a:rPr>
                        <a:t>by</a:t>
                      </a:r>
                      <a:r>
                        <a:rPr sz="1100" spc="-30" dirty="0">
                          <a:solidFill>
                            <a:srgbClr val="221714"/>
                          </a:solidFill>
                          <a:latin typeface="Microsoft YaHei"/>
                          <a:cs typeface="Microsoft YaHei"/>
                        </a:rPr>
                        <a:t> </a:t>
                      </a:r>
                      <a:r>
                        <a:rPr sz="1100" spc="-10" dirty="0">
                          <a:solidFill>
                            <a:srgbClr val="221714"/>
                          </a:solidFill>
                          <a:latin typeface="Microsoft YaHei"/>
                          <a:cs typeface="Microsoft YaHei"/>
                        </a:rPr>
                        <a:t>providing </a:t>
                      </a:r>
                      <a:r>
                        <a:rPr sz="1100" dirty="0">
                          <a:solidFill>
                            <a:srgbClr val="221714"/>
                          </a:solidFill>
                          <a:latin typeface="Microsoft YaHei"/>
                          <a:cs typeface="Microsoft YaHei"/>
                        </a:rPr>
                        <a:t>cathodic</a:t>
                      </a:r>
                      <a:r>
                        <a:rPr sz="1100" spc="-30" dirty="0">
                          <a:solidFill>
                            <a:srgbClr val="221714"/>
                          </a:solidFill>
                          <a:latin typeface="Microsoft YaHei"/>
                          <a:cs typeface="Microsoft YaHei"/>
                        </a:rPr>
                        <a:t> </a:t>
                      </a:r>
                      <a:r>
                        <a:rPr sz="1100" dirty="0">
                          <a:solidFill>
                            <a:srgbClr val="221714"/>
                          </a:solidFill>
                          <a:latin typeface="Microsoft YaHei"/>
                          <a:cs typeface="Microsoft YaHei"/>
                        </a:rPr>
                        <a:t>protection</a:t>
                      </a:r>
                      <a:r>
                        <a:rPr sz="1100" spc="-30" dirty="0">
                          <a:solidFill>
                            <a:srgbClr val="221714"/>
                          </a:solidFill>
                          <a:latin typeface="Microsoft YaHei"/>
                          <a:cs typeface="Microsoft YaHei"/>
                        </a:rPr>
                        <a:t> </a:t>
                      </a:r>
                      <a:r>
                        <a:rPr sz="1100" dirty="0">
                          <a:solidFill>
                            <a:srgbClr val="221714"/>
                          </a:solidFill>
                          <a:latin typeface="Microsoft YaHei"/>
                          <a:cs typeface="Microsoft YaHei"/>
                        </a:rPr>
                        <a:t>to</a:t>
                      </a:r>
                      <a:r>
                        <a:rPr sz="1100" spc="-25" dirty="0">
                          <a:solidFill>
                            <a:srgbClr val="221714"/>
                          </a:solidFill>
                          <a:latin typeface="Microsoft YaHei"/>
                          <a:cs typeface="Microsoft YaHei"/>
                        </a:rPr>
                        <a:t> </a:t>
                      </a:r>
                      <a:r>
                        <a:rPr sz="1100" dirty="0">
                          <a:solidFill>
                            <a:srgbClr val="221714"/>
                          </a:solidFill>
                          <a:latin typeface="Microsoft YaHei"/>
                          <a:cs typeface="Microsoft YaHei"/>
                        </a:rPr>
                        <a:t>the</a:t>
                      </a:r>
                      <a:r>
                        <a:rPr sz="1100" spc="-30" dirty="0">
                          <a:solidFill>
                            <a:srgbClr val="221714"/>
                          </a:solidFill>
                          <a:latin typeface="Microsoft YaHei"/>
                          <a:cs typeface="Microsoft YaHei"/>
                        </a:rPr>
                        <a:t> </a:t>
                      </a:r>
                      <a:r>
                        <a:rPr sz="1100" dirty="0">
                          <a:solidFill>
                            <a:srgbClr val="221714"/>
                          </a:solidFill>
                          <a:latin typeface="Microsoft YaHei"/>
                          <a:cs typeface="Microsoft YaHei"/>
                        </a:rPr>
                        <a:t>pynosed</a:t>
                      </a:r>
                      <a:r>
                        <a:rPr sz="1100" spc="-25" dirty="0">
                          <a:solidFill>
                            <a:srgbClr val="221714"/>
                          </a:solidFill>
                          <a:latin typeface="Microsoft YaHei"/>
                          <a:cs typeface="Microsoft YaHei"/>
                        </a:rPr>
                        <a:t> </a:t>
                      </a:r>
                      <a:r>
                        <a:rPr sz="1100" dirty="0">
                          <a:solidFill>
                            <a:srgbClr val="221714"/>
                          </a:solidFill>
                          <a:latin typeface="Microsoft YaHei"/>
                          <a:cs typeface="Microsoft YaHei"/>
                        </a:rPr>
                        <a:t>steel.</a:t>
                      </a:r>
                      <a:r>
                        <a:rPr sz="1100" spc="-25" dirty="0">
                          <a:solidFill>
                            <a:srgbClr val="221714"/>
                          </a:solidFill>
                          <a:latin typeface="Microsoft YaHei"/>
                          <a:cs typeface="Microsoft YaHei"/>
                        </a:rPr>
                        <a:t> </a:t>
                      </a:r>
                      <a:r>
                        <a:rPr sz="1100" dirty="0">
                          <a:solidFill>
                            <a:srgbClr val="221714"/>
                          </a:solidFill>
                          <a:latin typeface="Microsoft YaHei"/>
                          <a:cs typeface="Microsoft YaHei"/>
                        </a:rPr>
                        <a:t>so</a:t>
                      </a:r>
                      <a:r>
                        <a:rPr sz="1100" spc="-25" dirty="0">
                          <a:solidFill>
                            <a:srgbClr val="221714"/>
                          </a:solidFill>
                          <a:latin typeface="Microsoft YaHei"/>
                          <a:cs typeface="Microsoft YaHei"/>
                        </a:rPr>
                        <a:t> </a:t>
                      </a:r>
                      <a:r>
                        <a:rPr sz="1100" dirty="0">
                          <a:solidFill>
                            <a:srgbClr val="221714"/>
                          </a:solidFill>
                          <a:latin typeface="Microsoft YaHei"/>
                          <a:cs typeface="Microsoft YaHei"/>
                        </a:rPr>
                        <a:t>should</a:t>
                      </a:r>
                      <a:r>
                        <a:rPr sz="1100" spc="-25" dirty="0">
                          <a:solidFill>
                            <a:srgbClr val="221714"/>
                          </a:solidFill>
                          <a:latin typeface="Microsoft YaHei"/>
                          <a:cs typeface="Microsoft YaHei"/>
                        </a:rPr>
                        <a:t> </a:t>
                      </a:r>
                      <a:r>
                        <a:rPr sz="1100" dirty="0">
                          <a:solidFill>
                            <a:srgbClr val="221714"/>
                          </a:solidFill>
                          <a:latin typeface="Microsoft YaHei"/>
                          <a:cs typeface="Microsoft YaHei"/>
                        </a:rPr>
                        <a:t>the</a:t>
                      </a:r>
                      <a:r>
                        <a:rPr sz="1100" spc="-30" dirty="0">
                          <a:solidFill>
                            <a:srgbClr val="221714"/>
                          </a:solidFill>
                          <a:latin typeface="Microsoft YaHei"/>
                          <a:cs typeface="Microsoft YaHei"/>
                        </a:rPr>
                        <a:t> </a:t>
                      </a:r>
                      <a:r>
                        <a:rPr sz="1100" dirty="0">
                          <a:solidFill>
                            <a:srgbClr val="221714"/>
                          </a:solidFill>
                          <a:latin typeface="Microsoft YaHei"/>
                          <a:cs typeface="Microsoft YaHei"/>
                        </a:rPr>
                        <a:t>surface</a:t>
                      </a:r>
                      <a:r>
                        <a:rPr sz="1100" spc="-30" dirty="0">
                          <a:solidFill>
                            <a:srgbClr val="221714"/>
                          </a:solidFill>
                          <a:latin typeface="Microsoft YaHei"/>
                          <a:cs typeface="Microsoft YaHei"/>
                        </a:rPr>
                        <a:t> </a:t>
                      </a:r>
                      <a:r>
                        <a:rPr sz="1100" dirty="0">
                          <a:solidFill>
                            <a:srgbClr val="221714"/>
                          </a:solidFill>
                          <a:latin typeface="Microsoft YaHei"/>
                          <a:cs typeface="Microsoft YaHei"/>
                        </a:rPr>
                        <a:t>be</a:t>
                      </a:r>
                      <a:r>
                        <a:rPr sz="1100" spc="-30" dirty="0">
                          <a:solidFill>
                            <a:srgbClr val="221714"/>
                          </a:solidFill>
                          <a:latin typeface="Microsoft YaHei"/>
                          <a:cs typeface="Microsoft YaHei"/>
                        </a:rPr>
                        <a:t> </a:t>
                      </a:r>
                      <a:r>
                        <a:rPr sz="1100" dirty="0">
                          <a:solidFill>
                            <a:srgbClr val="221714"/>
                          </a:solidFill>
                          <a:latin typeface="Microsoft YaHei"/>
                          <a:cs typeface="Microsoft YaHei"/>
                        </a:rPr>
                        <a:t>damaged</a:t>
                      </a:r>
                      <a:r>
                        <a:rPr sz="1100" spc="-25" dirty="0">
                          <a:solidFill>
                            <a:srgbClr val="221714"/>
                          </a:solidFill>
                          <a:latin typeface="Microsoft YaHei"/>
                          <a:cs typeface="Microsoft YaHei"/>
                        </a:rPr>
                        <a:t> </a:t>
                      </a:r>
                      <a:r>
                        <a:rPr sz="1100" dirty="0">
                          <a:solidFill>
                            <a:srgbClr val="221714"/>
                          </a:solidFill>
                          <a:latin typeface="Microsoft YaHei"/>
                          <a:cs typeface="Microsoft YaHei"/>
                        </a:rPr>
                        <a:t>the</a:t>
                      </a:r>
                      <a:r>
                        <a:rPr sz="1100" spc="-30" dirty="0">
                          <a:solidFill>
                            <a:srgbClr val="221714"/>
                          </a:solidFill>
                          <a:latin typeface="Microsoft YaHei"/>
                          <a:cs typeface="Microsoft YaHei"/>
                        </a:rPr>
                        <a:t> </a:t>
                      </a:r>
                      <a:r>
                        <a:rPr sz="1100" dirty="0">
                          <a:solidFill>
                            <a:srgbClr val="221714"/>
                          </a:solidFill>
                          <a:latin typeface="Microsoft YaHei"/>
                          <a:cs typeface="Microsoft YaHei"/>
                        </a:rPr>
                        <a:t>zinc</a:t>
                      </a:r>
                      <a:r>
                        <a:rPr sz="1100" spc="-25" dirty="0">
                          <a:solidFill>
                            <a:srgbClr val="221714"/>
                          </a:solidFill>
                          <a:latin typeface="Microsoft YaHei"/>
                          <a:cs typeface="Microsoft YaHei"/>
                        </a:rPr>
                        <a:t> </a:t>
                      </a:r>
                      <a:r>
                        <a:rPr sz="1100" spc="-20" dirty="0">
                          <a:solidFill>
                            <a:srgbClr val="221714"/>
                          </a:solidFill>
                          <a:latin typeface="Microsoft YaHei"/>
                          <a:cs typeface="Microsoft YaHei"/>
                        </a:rPr>
                        <a:t>will </a:t>
                      </a:r>
                      <a:r>
                        <a:rPr sz="1100" spc="-10" dirty="0">
                          <a:solidFill>
                            <a:srgbClr val="221714"/>
                          </a:solidFill>
                          <a:latin typeface="Microsoft YaHei"/>
                          <a:cs typeface="Microsoft YaHei"/>
                        </a:rPr>
                        <a:t>witcorrode</a:t>
                      </a:r>
                      <a:r>
                        <a:rPr sz="1100" spc="-15" dirty="0">
                          <a:solidFill>
                            <a:srgbClr val="221714"/>
                          </a:solidFill>
                          <a:latin typeface="Microsoft YaHei"/>
                          <a:cs typeface="Microsoft YaHei"/>
                        </a:rPr>
                        <a:t> </a:t>
                      </a:r>
                      <a:r>
                        <a:rPr sz="1100" dirty="0">
                          <a:solidFill>
                            <a:srgbClr val="221714"/>
                          </a:solidFill>
                          <a:latin typeface="Microsoft YaHei"/>
                          <a:cs typeface="Microsoft YaHei"/>
                        </a:rPr>
                        <a:t>in</a:t>
                      </a:r>
                      <a:r>
                        <a:rPr sz="1100" spc="-10" dirty="0">
                          <a:solidFill>
                            <a:srgbClr val="221714"/>
                          </a:solidFill>
                          <a:latin typeface="Microsoft YaHei"/>
                          <a:cs typeface="Microsoft YaHei"/>
                        </a:rPr>
                        <a:t> preference </a:t>
                      </a:r>
                      <a:r>
                        <a:rPr sz="1100" dirty="0">
                          <a:solidFill>
                            <a:srgbClr val="221714"/>
                          </a:solidFill>
                          <a:latin typeface="Microsoft YaHei"/>
                          <a:cs typeface="Microsoft YaHei"/>
                        </a:rPr>
                        <a:t>to</a:t>
                      </a:r>
                      <a:r>
                        <a:rPr sz="1100" spc="-5" dirty="0">
                          <a:solidFill>
                            <a:srgbClr val="221714"/>
                          </a:solidFill>
                          <a:latin typeface="Microsoft YaHei"/>
                          <a:cs typeface="Microsoft YaHei"/>
                        </a:rPr>
                        <a:t> </a:t>
                      </a:r>
                      <a:r>
                        <a:rPr sz="1100" dirty="0">
                          <a:solidFill>
                            <a:srgbClr val="221714"/>
                          </a:solidFill>
                          <a:latin typeface="Microsoft YaHei"/>
                          <a:cs typeface="Microsoft YaHei"/>
                        </a:rPr>
                        <a:t>the</a:t>
                      </a:r>
                      <a:r>
                        <a:rPr sz="1100" spc="-10" dirty="0">
                          <a:solidFill>
                            <a:srgbClr val="221714"/>
                          </a:solidFill>
                          <a:latin typeface="Microsoft YaHei"/>
                          <a:cs typeface="Microsoft YaHei"/>
                        </a:rPr>
                        <a:t> steel.</a:t>
                      </a:r>
                      <a:endParaRPr sz="1100">
                        <a:latin typeface="Microsoft YaHei"/>
                        <a:cs typeface="Microsoft YaHei"/>
                      </a:endParaRPr>
                    </a:p>
                  </a:txBody>
                  <a:tcPr marL="0" marR="0" marT="57150" marB="0">
                    <a:lnL w="6350">
                      <a:solidFill>
                        <a:srgbClr val="414142"/>
                      </a:solidFill>
                      <a:prstDash val="solid"/>
                    </a:lnL>
                    <a:lnR w="6350">
                      <a:solidFill>
                        <a:srgbClr val="414142"/>
                      </a:solidFill>
                      <a:prstDash val="solid"/>
                    </a:lnR>
                    <a:lnT w="6350">
                      <a:solidFill>
                        <a:srgbClr val="414142"/>
                      </a:solidFill>
                      <a:prstDash val="solid"/>
                    </a:lnT>
                    <a:lnB w="6350">
                      <a:solidFill>
                        <a:srgbClr val="414142"/>
                      </a:solidFill>
                      <a:prstDash val="solid"/>
                    </a:lnB>
                  </a:tcPr>
                </a:tc>
                <a:extLst>
                  <a:ext uri="{0D108BD9-81ED-4DB2-BD59-A6C34878D82A}">
                    <a16:rowId xmlns:a16="http://schemas.microsoft.com/office/drawing/2014/main" val="10010"/>
                  </a:ext>
                </a:extLst>
              </a:tr>
            </a:tbl>
          </a:graphicData>
        </a:graphic>
      </p:graphicFrame>
      <p:sp>
        <p:nvSpPr>
          <p:cNvPr id="23" name="Elipse 22">
            <a:extLst>
              <a:ext uri="{FF2B5EF4-FFF2-40B4-BE49-F238E27FC236}">
                <a16:creationId xmlns:a16="http://schemas.microsoft.com/office/drawing/2014/main" id="{172AE0A9-957C-2B43-0C3C-D2EF6F571A2C}"/>
              </a:ext>
            </a:extLst>
          </p:cNvPr>
          <p:cNvSpPr/>
          <p:nvPr/>
        </p:nvSpPr>
        <p:spPr>
          <a:xfrm>
            <a:off x="510598" y="194185"/>
            <a:ext cx="3877252" cy="100421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3122" y="1268242"/>
            <a:ext cx="2115094" cy="1931252"/>
          </a:xfrm>
          <a:prstGeom prst="rect">
            <a:avLst/>
          </a:prstGeom>
        </p:spPr>
      </p:pic>
      <p:pic>
        <p:nvPicPr>
          <p:cNvPr id="3" name="object 3"/>
          <p:cNvPicPr/>
          <p:nvPr/>
        </p:nvPicPr>
        <p:blipFill>
          <a:blip r:embed="rId3" cstate="print"/>
          <a:stretch>
            <a:fillRect/>
          </a:stretch>
        </p:blipFill>
        <p:spPr>
          <a:xfrm>
            <a:off x="2777947" y="7050468"/>
            <a:ext cx="851611" cy="851611"/>
          </a:xfrm>
          <a:prstGeom prst="rect">
            <a:avLst/>
          </a:prstGeom>
        </p:spPr>
      </p:pic>
      <p:pic>
        <p:nvPicPr>
          <p:cNvPr id="4" name="object 4"/>
          <p:cNvPicPr/>
          <p:nvPr/>
        </p:nvPicPr>
        <p:blipFill>
          <a:blip r:embed="rId4" cstate="print"/>
          <a:stretch>
            <a:fillRect/>
          </a:stretch>
        </p:blipFill>
        <p:spPr>
          <a:xfrm>
            <a:off x="3681031" y="7050468"/>
            <a:ext cx="851623" cy="851611"/>
          </a:xfrm>
          <a:prstGeom prst="rect">
            <a:avLst/>
          </a:prstGeom>
        </p:spPr>
      </p:pic>
      <p:pic>
        <p:nvPicPr>
          <p:cNvPr id="5" name="object 5"/>
          <p:cNvPicPr/>
          <p:nvPr/>
        </p:nvPicPr>
        <p:blipFill>
          <a:blip r:embed="rId5" cstate="print"/>
          <a:stretch>
            <a:fillRect/>
          </a:stretch>
        </p:blipFill>
        <p:spPr>
          <a:xfrm>
            <a:off x="4584141" y="7050468"/>
            <a:ext cx="851598" cy="851611"/>
          </a:xfrm>
          <a:prstGeom prst="rect">
            <a:avLst/>
          </a:prstGeom>
        </p:spPr>
      </p:pic>
      <p:pic>
        <p:nvPicPr>
          <p:cNvPr id="6" name="object 6"/>
          <p:cNvPicPr/>
          <p:nvPr/>
        </p:nvPicPr>
        <p:blipFill>
          <a:blip r:embed="rId6" cstate="print"/>
          <a:stretch>
            <a:fillRect/>
          </a:stretch>
        </p:blipFill>
        <p:spPr>
          <a:xfrm>
            <a:off x="5487238" y="7050468"/>
            <a:ext cx="851611" cy="851611"/>
          </a:xfrm>
          <a:prstGeom prst="rect">
            <a:avLst/>
          </a:prstGeom>
        </p:spPr>
      </p:pic>
      <p:pic>
        <p:nvPicPr>
          <p:cNvPr id="7" name="object 7"/>
          <p:cNvPicPr/>
          <p:nvPr/>
        </p:nvPicPr>
        <p:blipFill>
          <a:blip r:embed="rId7" cstate="print"/>
          <a:stretch>
            <a:fillRect/>
          </a:stretch>
        </p:blipFill>
        <p:spPr>
          <a:xfrm>
            <a:off x="6390322" y="7050468"/>
            <a:ext cx="851611" cy="851611"/>
          </a:xfrm>
          <a:prstGeom prst="rect">
            <a:avLst/>
          </a:prstGeom>
        </p:spPr>
      </p:pic>
      <p:sp>
        <p:nvSpPr>
          <p:cNvPr id="10" name="object 10"/>
          <p:cNvSpPr/>
          <p:nvPr/>
        </p:nvSpPr>
        <p:spPr>
          <a:xfrm>
            <a:off x="327253" y="1158926"/>
            <a:ext cx="2616835" cy="2049780"/>
          </a:xfrm>
          <a:custGeom>
            <a:avLst/>
            <a:gdLst/>
            <a:ahLst/>
            <a:cxnLst/>
            <a:rect l="l" t="t" r="r" b="b"/>
            <a:pathLst>
              <a:path w="2616835" h="2049780">
                <a:moveTo>
                  <a:pt x="2616517" y="2049678"/>
                </a:moveTo>
                <a:lnTo>
                  <a:pt x="0" y="2049678"/>
                </a:lnTo>
                <a:lnTo>
                  <a:pt x="0" y="0"/>
                </a:lnTo>
                <a:lnTo>
                  <a:pt x="2616517" y="0"/>
                </a:lnTo>
                <a:lnTo>
                  <a:pt x="2616517" y="2049678"/>
                </a:lnTo>
                <a:close/>
              </a:path>
            </a:pathLst>
          </a:custGeom>
          <a:ln w="6350">
            <a:solidFill>
              <a:srgbClr val="414142"/>
            </a:solidFill>
          </a:ln>
        </p:spPr>
        <p:txBody>
          <a:bodyPr wrap="square" lIns="0" tIns="0" rIns="0" bIns="0" rtlCol="0"/>
          <a:lstStyle/>
          <a:p>
            <a:endParaRPr/>
          </a:p>
        </p:txBody>
      </p:sp>
      <p:sp>
        <p:nvSpPr>
          <p:cNvPr id="12" name="object 12"/>
          <p:cNvSpPr txBox="1">
            <a:spLocks noGrp="1"/>
          </p:cNvSpPr>
          <p:nvPr>
            <p:ph type="title"/>
          </p:nvPr>
        </p:nvSpPr>
        <p:spPr>
          <a:xfrm>
            <a:off x="1018496" y="371715"/>
            <a:ext cx="1569720" cy="287258"/>
          </a:xfrm>
          <a:prstGeom prst="rect">
            <a:avLst/>
          </a:prstGeom>
        </p:spPr>
        <p:txBody>
          <a:bodyPr vert="horz" wrap="square" lIns="0" tIns="17780" rIns="0" bIns="0" rtlCol="0">
            <a:spAutoFit/>
          </a:bodyPr>
          <a:lstStyle/>
          <a:p>
            <a:pPr marL="621665">
              <a:lnSpc>
                <a:spcPts val="2135"/>
              </a:lnSpc>
            </a:pPr>
            <a:r>
              <a:rPr sz="1800" b="1" spc="-20" dirty="0">
                <a:solidFill>
                  <a:srgbClr val="414142"/>
                </a:solidFill>
                <a:latin typeface="Microsoft YaHei"/>
                <a:cs typeface="Microsoft YaHei"/>
              </a:rPr>
              <a:t>PPGI</a:t>
            </a:r>
            <a:endParaRPr sz="1800" dirty="0">
              <a:latin typeface="Microsoft YaHei"/>
              <a:cs typeface="Microsoft YaHei"/>
            </a:endParaRPr>
          </a:p>
        </p:txBody>
      </p:sp>
      <p:sp>
        <p:nvSpPr>
          <p:cNvPr id="21" name="object 21"/>
          <p:cNvSpPr txBox="1"/>
          <p:nvPr/>
        </p:nvSpPr>
        <p:spPr>
          <a:xfrm>
            <a:off x="510617" y="10138536"/>
            <a:ext cx="361950" cy="360680"/>
          </a:xfrm>
          <a:prstGeom prst="rect">
            <a:avLst/>
          </a:prstGeom>
        </p:spPr>
        <p:txBody>
          <a:bodyPr vert="horz" wrap="square" lIns="0" tIns="12700" rIns="0" bIns="0" rtlCol="0">
            <a:spAutoFit/>
          </a:bodyPr>
          <a:lstStyle/>
          <a:p>
            <a:pPr marL="12700">
              <a:lnSpc>
                <a:spcPct val="100000"/>
              </a:lnSpc>
              <a:spcBef>
                <a:spcPts val="100"/>
              </a:spcBef>
            </a:pPr>
            <a:r>
              <a:rPr sz="2200" b="0" spc="60" dirty="0">
                <a:solidFill>
                  <a:srgbClr val="FFFFFF"/>
                </a:solidFill>
                <a:latin typeface="Microsoft YaHei Light"/>
                <a:cs typeface="Microsoft YaHei Light"/>
              </a:rPr>
              <a:t>05</a:t>
            </a:r>
            <a:endParaRPr sz="2200" dirty="0">
              <a:latin typeface="Microsoft YaHei Light"/>
              <a:cs typeface="Microsoft YaHei Light"/>
            </a:endParaRPr>
          </a:p>
        </p:txBody>
      </p:sp>
      <p:pic>
        <p:nvPicPr>
          <p:cNvPr id="22" name="object 22"/>
          <p:cNvPicPr/>
          <p:nvPr/>
        </p:nvPicPr>
        <p:blipFill>
          <a:blip r:embed="rId8" cstate="print"/>
          <a:stretch>
            <a:fillRect/>
          </a:stretch>
        </p:blipFill>
        <p:spPr>
          <a:xfrm>
            <a:off x="2122385" y="3305784"/>
            <a:ext cx="821385" cy="1040295"/>
          </a:xfrm>
          <a:prstGeom prst="rect">
            <a:avLst/>
          </a:prstGeom>
        </p:spPr>
      </p:pic>
      <p:pic>
        <p:nvPicPr>
          <p:cNvPr id="23" name="object 23"/>
          <p:cNvPicPr/>
          <p:nvPr/>
        </p:nvPicPr>
        <p:blipFill>
          <a:blip r:embed="rId9" cstate="print"/>
          <a:stretch>
            <a:fillRect/>
          </a:stretch>
        </p:blipFill>
        <p:spPr>
          <a:xfrm>
            <a:off x="1224813" y="3305772"/>
            <a:ext cx="821385" cy="1037831"/>
          </a:xfrm>
          <a:prstGeom prst="rect">
            <a:avLst/>
          </a:prstGeom>
        </p:spPr>
      </p:pic>
      <p:pic>
        <p:nvPicPr>
          <p:cNvPr id="24" name="object 24"/>
          <p:cNvPicPr/>
          <p:nvPr/>
        </p:nvPicPr>
        <p:blipFill>
          <a:blip r:embed="rId10" cstate="print"/>
          <a:stretch>
            <a:fillRect/>
          </a:stretch>
        </p:blipFill>
        <p:spPr>
          <a:xfrm>
            <a:off x="327253" y="3305784"/>
            <a:ext cx="821372" cy="1040295"/>
          </a:xfrm>
          <a:prstGeom prst="rect">
            <a:avLst/>
          </a:prstGeom>
        </p:spPr>
      </p:pic>
      <p:pic>
        <p:nvPicPr>
          <p:cNvPr id="25" name="object 25"/>
          <p:cNvPicPr/>
          <p:nvPr/>
        </p:nvPicPr>
        <p:blipFill>
          <a:blip r:embed="rId11" cstate="print"/>
          <a:stretch>
            <a:fillRect/>
          </a:stretch>
        </p:blipFill>
        <p:spPr>
          <a:xfrm>
            <a:off x="318071" y="4427245"/>
            <a:ext cx="3081489" cy="2345626"/>
          </a:xfrm>
          <a:prstGeom prst="rect">
            <a:avLst/>
          </a:prstGeom>
        </p:spPr>
      </p:pic>
      <p:pic>
        <p:nvPicPr>
          <p:cNvPr id="26" name="object 26"/>
          <p:cNvPicPr/>
          <p:nvPr/>
        </p:nvPicPr>
        <p:blipFill>
          <a:blip r:embed="rId12" cstate="print"/>
          <a:stretch>
            <a:fillRect/>
          </a:stretch>
        </p:blipFill>
        <p:spPr>
          <a:xfrm>
            <a:off x="3447122" y="4427245"/>
            <a:ext cx="3794798" cy="2345626"/>
          </a:xfrm>
          <a:prstGeom prst="rect">
            <a:avLst/>
          </a:prstGeom>
        </p:spPr>
      </p:pic>
      <p:pic>
        <p:nvPicPr>
          <p:cNvPr id="27" name="object 27"/>
          <p:cNvPicPr/>
          <p:nvPr/>
        </p:nvPicPr>
        <p:blipFill>
          <a:blip r:embed="rId13" cstate="print"/>
          <a:stretch>
            <a:fillRect/>
          </a:stretch>
        </p:blipFill>
        <p:spPr>
          <a:xfrm>
            <a:off x="298386" y="7228268"/>
            <a:ext cx="2415095" cy="2415095"/>
          </a:xfrm>
          <a:prstGeom prst="rect">
            <a:avLst/>
          </a:prstGeom>
        </p:spPr>
      </p:pic>
      <p:sp>
        <p:nvSpPr>
          <p:cNvPr id="28" name="object 28"/>
          <p:cNvSpPr txBox="1"/>
          <p:nvPr/>
        </p:nvSpPr>
        <p:spPr>
          <a:xfrm>
            <a:off x="2842145" y="6816712"/>
            <a:ext cx="2771140" cy="223520"/>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221714"/>
                </a:solidFill>
                <a:latin typeface="Microsoft YaHei"/>
                <a:cs typeface="Microsoft YaHei"/>
              </a:rPr>
              <a:t>Prepainted</a:t>
            </a:r>
            <a:r>
              <a:rPr sz="1300" spc="180" dirty="0">
                <a:solidFill>
                  <a:srgbClr val="221714"/>
                </a:solidFill>
                <a:latin typeface="Microsoft YaHei"/>
                <a:cs typeface="Microsoft YaHei"/>
              </a:rPr>
              <a:t> </a:t>
            </a:r>
            <a:r>
              <a:rPr sz="1300" dirty="0">
                <a:solidFill>
                  <a:srgbClr val="221714"/>
                </a:solidFill>
                <a:latin typeface="Microsoft YaHei"/>
                <a:cs typeface="Microsoft YaHei"/>
              </a:rPr>
              <a:t>Color</a:t>
            </a:r>
            <a:r>
              <a:rPr sz="1300" spc="180" dirty="0">
                <a:solidFill>
                  <a:srgbClr val="221714"/>
                </a:solidFill>
                <a:latin typeface="Microsoft YaHei"/>
                <a:cs typeface="Microsoft YaHei"/>
              </a:rPr>
              <a:t> </a:t>
            </a:r>
            <a:r>
              <a:rPr sz="1300" dirty="0">
                <a:solidFill>
                  <a:srgbClr val="221714"/>
                </a:solidFill>
                <a:latin typeface="Microsoft YaHei"/>
                <a:cs typeface="Microsoft YaHei"/>
              </a:rPr>
              <a:t>steel</a:t>
            </a:r>
            <a:r>
              <a:rPr sz="1300" spc="175" dirty="0">
                <a:solidFill>
                  <a:srgbClr val="221714"/>
                </a:solidFill>
                <a:latin typeface="Microsoft YaHei"/>
                <a:cs typeface="Microsoft YaHei"/>
              </a:rPr>
              <a:t> </a:t>
            </a:r>
            <a:r>
              <a:rPr sz="1300" spc="-10" dirty="0">
                <a:solidFill>
                  <a:srgbClr val="221714"/>
                </a:solidFill>
                <a:latin typeface="Microsoft YaHei"/>
                <a:cs typeface="Microsoft YaHei"/>
              </a:rPr>
              <a:t>Coil/Sheet</a:t>
            </a:r>
            <a:endParaRPr sz="1300">
              <a:latin typeface="Microsoft YaHei"/>
              <a:cs typeface="Microsoft YaHei"/>
            </a:endParaRPr>
          </a:p>
        </p:txBody>
      </p:sp>
      <p:sp>
        <p:nvSpPr>
          <p:cNvPr id="29" name="object 29"/>
          <p:cNvSpPr txBox="1"/>
          <p:nvPr/>
        </p:nvSpPr>
        <p:spPr>
          <a:xfrm>
            <a:off x="2842145" y="7897787"/>
            <a:ext cx="2915920" cy="223520"/>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221714"/>
                </a:solidFill>
                <a:latin typeface="Microsoft YaHei"/>
                <a:cs typeface="Microsoft YaHei"/>
              </a:rPr>
              <a:t>Prepainted</a:t>
            </a:r>
            <a:r>
              <a:rPr sz="1300" spc="204" dirty="0">
                <a:solidFill>
                  <a:srgbClr val="221714"/>
                </a:solidFill>
                <a:latin typeface="Microsoft YaHei"/>
                <a:cs typeface="Microsoft YaHei"/>
              </a:rPr>
              <a:t> </a:t>
            </a:r>
            <a:r>
              <a:rPr sz="1300" dirty="0">
                <a:solidFill>
                  <a:srgbClr val="221714"/>
                </a:solidFill>
                <a:latin typeface="Microsoft YaHei"/>
                <a:cs typeface="Microsoft YaHei"/>
              </a:rPr>
              <a:t>color</a:t>
            </a:r>
            <a:r>
              <a:rPr sz="1300" spc="220" dirty="0">
                <a:solidFill>
                  <a:srgbClr val="221714"/>
                </a:solidFill>
                <a:latin typeface="Microsoft YaHei"/>
                <a:cs typeface="Microsoft YaHei"/>
              </a:rPr>
              <a:t> </a:t>
            </a:r>
            <a:r>
              <a:rPr sz="1300" dirty="0">
                <a:solidFill>
                  <a:srgbClr val="221714"/>
                </a:solidFill>
                <a:latin typeface="Microsoft YaHei"/>
                <a:cs typeface="Microsoft YaHei"/>
              </a:rPr>
              <a:t>prinhne</a:t>
            </a:r>
            <a:r>
              <a:rPr sz="1300" spc="210" dirty="0">
                <a:solidFill>
                  <a:srgbClr val="221714"/>
                </a:solidFill>
                <a:latin typeface="Microsoft YaHei"/>
                <a:cs typeface="Microsoft YaHei"/>
              </a:rPr>
              <a:t> </a:t>
            </a:r>
            <a:r>
              <a:rPr sz="1300" spc="-10" dirty="0">
                <a:solidFill>
                  <a:srgbClr val="221714"/>
                </a:solidFill>
                <a:latin typeface="Microsoft YaHei"/>
                <a:cs typeface="Microsoft YaHei"/>
              </a:rPr>
              <a:t>coil/plate</a:t>
            </a:r>
            <a:endParaRPr sz="1300">
              <a:latin typeface="Microsoft YaHei"/>
              <a:cs typeface="Microsoft YaHei"/>
            </a:endParaRPr>
          </a:p>
        </p:txBody>
      </p:sp>
      <p:sp>
        <p:nvSpPr>
          <p:cNvPr id="30" name="object 30"/>
          <p:cNvSpPr txBox="1"/>
          <p:nvPr/>
        </p:nvSpPr>
        <p:spPr>
          <a:xfrm>
            <a:off x="2842145" y="9011386"/>
            <a:ext cx="2757805" cy="223520"/>
          </a:xfrm>
          <a:prstGeom prst="rect">
            <a:avLst/>
          </a:prstGeom>
        </p:spPr>
        <p:txBody>
          <a:bodyPr vert="horz" wrap="square" lIns="0" tIns="12700" rIns="0" bIns="0" rtlCol="0">
            <a:spAutoFit/>
          </a:bodyPr>
          <a:lstStyle/>
          <a:p>
            <a:pPr marL="12700">
              <a:lnSpc>
                <a:spcPct val="100000"/>
              </a:lnSpc>
              <a:spcBef>
                <a:spcPts val="100"/>
              </a:spcBef>
            </a:pPr>
            <a:r>
              <a:rPr sz="1300" dirty="0">
                <a:solidFill>
                  <a:srgbClr val="221714"/>
                </a:solidFill>
                <a:latin typeface="Microsoft YaHei"/>
                <a:cs typeface="Microsoft YaHei"/>
              </a:rPr>
              <a:t>Prepainted</a:t>
            </a:r>
            <a:r>
              <a:rPr sz="1300" spc="185" dirty="0">
                <a:solidFill>
                  <a:srgbClr val="221714"/>
                </a:solidFill>
                <a:latin typeface="Microsoft YaHei"/>
                <a:cs typeface="Microsoft YaHei"/>
              </a:rPr>
              <a:t> </a:t>
            </a:r>
            <a:r>
              <a:rPr sz="1300" dirty="0">
                <a:solidFill>
                  <a:srgbClr val="221714"/>
                </a:solidFill>
                <a:latin typeface="Microsoft YaHei"/>
                <a:cs typeface="Microsoft YaHei"/>
              </a:rPr>
              <a:t>color</a:t>
            </a:r>
            <a:r>
              <a:rPr sz="1300" spc="195" dirty="0">
                <a:solidFill>
                  <a:srgbClr val="221714"/>
                </a:solidFill>
                <a:latin typeface="Microsoft YaHei"/>
                <a:cs typeface="Microsoft YaHei"/>
              </a:rPr>
              <a:t> </a:t>
            </a:r>
            <a:r>
              <a:rPr sz="1300" dirty="0">
                <a:solidFill>
                  <a:srgbClr val="221714"/>
                </a:solidFill>
                <a:latin typeface="Microsoft YaHei"/>
                <a:cs typeface="Microsoft YaHei"/>
              </a:rPr>
              <a:t>matte</a:t>
            </a:r>
            <a:r>
              <a:rPr sz="1300" spc="185" dirty="0">
                <a:solidFill>
                  <a:srgbClr val="221714"/>
                </a:solidFill>
                <a:latin typeface="Microsoft YaHei"/>
                <a:cs typeface="Microsoft YaHei"/>
              </a:rPr>
              <a:t> </a:t>
            </a:r>
            <a:r>
              <a:rPr sz="1300" spc="-10" dirty="0">
                <a:solidFill>
                  <a:srgbClr val="221714"/>
                </a:solidFill>
                <a:latin typeface="Microsoft YaHei"/>
                <a:cs typeface="Microsoft YaHei"/>
              </a:rPr>
              <a:t>coil/plate</a:t>
            </a:r>
            <a:endParaRPr sz="1300">
              <a:latin typeface="Microsoft YaHei"/>
              <a:cs typeface="Microsoft YaHei"/>
            </a:endParaRPr>
          </a:p>
        </p:txBody>
      </p:sp>
      <p:pic>
        <p:nvPicPr>
          <p:cNvPr id="31" name="object 31"/>
          <p:cNvPicPr/>
          <p:nvPr/>
        </p:nvPicPr>
        <p:blipFill>
          <a:blip r:embed="rId14" cstate="print"/>
          <a:stretch>
            <a:fillRect/>
          </a:stretch>
        </p:blipFill>
        <p:spPr>
          <a:xfrm>
            <a:off x="2777947" y="8144598"/>
            <a:ext cx="851611" cy="851623"/>
          </a:xfrm>
          <a:prstGeom prst="rect">
            <a:avLst/>
          </a:prstGeom>
        </p:spPr>
      </p:pic>
      <p:pic>
        <p:nvPicPr>
          <p:cNvPr id="32" name="object 32"/>
          <p:cNvPicPr/>
          <p:nvPr/>
        </p:nvPicPr>
        <p:blipFill>
          <a:blip r:embed="rId15" cstate="print"/>
          <a:stretch>
            <a:fillRect/>
          </a:stretch>
        </p:blipFill>
        <p:spPr>
          <a:xfrm>
            <a:off x="3681031" y="8144598"/>
            <a:ext cx="851623" cy="851623"/>
          </a:xfrm>
          <a:prstGeom prst="rect">
            <a:avLst/>
          </a:prstGeom>
        </p:spPr>
      </p:pic>
      <p:pic>
        <p:nvPicPr>
          <p:cNvPr id="33" name="object 33"/>
          <p:cNvPicPr/>
          <p:nvPr/>
        </p:nvPicPr>
        <p:blipFill>
          <a:blip r:embed="rId16" cstate="print"/>
          <a:stretch>
            <a:fillRect/>
          </a:stretch>
        </p:blipFill>
        <p:spPr>
          <a:xfrm>
            <a:off x="4584141" y="8144598"/>
            <a:ext cx="851598" cy="851623"/>
          </a:xfrm>
          <a:prstGeom prst="rect">
            <a:avLst/>
          </a:prstGeom>
        </p:spPr>
      </p:pic>
      <p:pic>
        <p:nvPicPr>
          <p:cNvPr id="34" name="object 34"/>
          <p:cNvPicPr/>
          <p:nvPr/>
        </p:nvPicPr>
        <p:blipFill>
          <a:blip r:embed="rId17" cstate="print"/>
          <a:stretch>
            <a:fillRect/>
          </a:stretch>
        </p:blipFill>
        <p:spPr>
          <a:xfrm>
            <a:off x="5487238" y="8144598"/>
            <a:ext cx="851611" cy="851623"/>
          </a:xfrm>
          <a:prstGeom prst="rect">
            <a:avLst/>
          </a:prstGeom>
        </p:spPr>
      </p:pic>
      <p:pic>
        <p:nvPicPr>
          <p:cNvPr id="35" name="object 35"/>
          <p:cNvPicPr/>
          <p:nvPr/>
        </p:nvPicPr>
        <p:blipFill>
          <a:blip r:embed="rId18" cstate="print"/>
          <a:stretch>
            <a:fillRect/>
          </a:stretch>
        </p:blipFill>
        <p:spPr>
          <a:xfrm>
            <a:off x="6390322" y="8144598"/>
            <a:ext cx="851611" cy="851623"/>
          </a:xfrm>
          <a:prstGeom prst="rect">
            <a:avLst/>
          </a:prstGeom>
        </p:spPr>
      </p:pic>
      <p:pic>
        <p:nvPicPr>
          <p:cNvPr id="36" name="object 36"/>
          <p:cNvPicPr/>
          <p:nvPr/>
        </p:nvPicPr>
        <p:blipFill>
          <a:blip r:embed="rId19" cstate="print"/>
          <a:stretch>
            <a:fillRect/>
          </a:stretch>
        </p:blipFill>
        <p:spPr>
          <a:xfrm>
            <a:off x="2777947" y="9252153"/>
            <a:ext cx="851611" cy="851611"/>
          </a:xfrm>
          <a:prstGeom prst="rect">
            <a:avLst/>
          </a:prstGeom>
        </p:spPr>
      </p:pic>
      <p:pic>
        <p:nvPicPr>
          <p:cNvPr id="37" name="object 37"/>
          <p:cNvPicPr/>
          <p:nvPr/>
        </p:nvPicPr>
        <p:blipFill>
          <a:blip r:embed="rId20" cstate="print"/>
          <a:stretch>
            <a:fillRect/>
          </a:stretch>
        </p:blipFill>
        <p:spPr>
          <a:xfrm>
            <a:off x="3681031" y="9252153"/>
            <a:ext cx="851623" cy="851611"/>
          </a:xfrm>
          <a:prstGeom prst="rect">
            <a:avLst/>
          </a:prstGeom>
        </p:spPr>
      </p:pic>
      <p:pic>
        <p:nvPicPr>
          <p:cNvPr id="38" name="object 38"/>
          <p:cNvPicPr/>
          <p:nvPr/>
        </p:nvPicPr>
        <p:blipFill>
          <a:blip r:embed="rId21" cstate="print"/>
          <a:stretch>
            <a:fillRect/>
          </a:stretch>
        </p:blipFill>
        <p:spPr>
          <a:xfrm>
            <a:off x="4584141" y="9252153"/>
            <a:ext cx="851598" cy="851611"/>
          </a:xfrm>
          <a:prstGeom prst="rect">
            <a:avLst/>
          </a:prstGeom>
        </p:spPr>
      </p:pic>
      <p:pic>
        <p:nvPicPr>
          <p:cNvPr id="39" name="object 39"/>
          <p:cNvPicPr/>
          <p:nvPr/>
        </p:nvPicPr>
        <p:blipFill>
          <a:blip r:embed="rId22" cstate="print"/>
          <a:stretch>
            <a:fillRect/>
          </a:stretch>
        </p:blipFill>
        <p:spPr>
          <a:xfrm>
            <a:off x="5487238" y="9252153"/>
            <a:ext cx="851611" cy="851611"/>
          </a:xfrm>
          <a:prstGeom prst="rect">
            <a:avLst/>
          </a:prstGeom>
        </p:spPr>
      </p:pic>
      <p:pic>
        <p:nvPicPr>
          <p:cNvPr id="40" name="object 40"/>
          <p:cNvPicPr/>
          <p:nvPr/>
        </p:nvPicPr>
        <p:blipFill>
          <a:blip r:embed="rId23" cstate="print"/>
          <a:stretch>
            <a:fillRect/>
          </a:stretch>
        </p:blipFill>
        <p:spPr>
          <a:xfrm>
            <a:off x="6390322" y="9252153"/>
            <a:ext cx="851611" cy="851611"/>
          </a:xfrm>
          <a:prstGeom prst="rect">
            <a:avLst/>
          </a:prstGeom>
        </p:spPr>
      </p:pic>
      <p:graphicFrame>
        <p:nvGraphicFramePr>
          <p:cNvPr id="41" name="object 41"/>
          <p:cNvGraphicFramePr>
            <a:graphicFrameLocks noGrp="1"/>
          </p:cNvGraphicFramePr>
          <p:nvPr/>
        </p:nvGraphicFramePr>
        <p:xfrm>
          <a:off x="3022193" y="1144079"/>
          <a:ext cx="4197985" cy="3190240"/>
        </p:xfrm>
        <a:graphic>
          <a:graphicData uri="http://schemas.openxmlformats.org/drawingml/2006/table">
            <a:tbl>
              <a:tblPr firstRow="1" bandRow="1">
                <a:tableStyleId>{2D5ABB26-0587-4C30-8999-92F81FD0307C}</a:tableStyleId>
              </a:tblPr>
              <a:tblGrid>
                <a:gridCol w="1054735">
                  <a:extLst>
                    <a:ext uri="{9D8B030D-6E8A-4147-A177-3AD203B41FA5}">
                      <a16:colId xmlns:a16="http://schemas.microsoft.com/office/drawing/2014/main" val="20000"/>
                    </a:ext>
                  </a:extLst>
                </a:gridCol>
                <a:gridCol w="3143250">
                  <a:extLst>
                    <a:ext uri="{9D8B030D-6E8A-4147-A177-3AD203B41FA5}">
                      <a16:colId xmlns:a16="http://schemas.microsoft.com/office/drawing/2014/main" val="20001"/>
                    </a:ext>
                  </a:extLst>
                </a:gridCol>
              </a:tblGrid>
              <a:tr h="238760">
                <a:tc gridSpan="2">
                  <a:txBody>
                    <a:bodyPr/>
                    <a:lstStyle/>
                    <a:p>
                      <a:pPr marR="88265" algn="ctr">
                        <a:lnSpc>
                          <a:spcPct val="100000"/>
                        </a:lnSpc>
                        <a:spcBef>
                          <a:spcPts val="15"/>
                        </a:spcBef>
                      </a:pPr>
                      <a:r>
                        <a:rPr sz="1450" b="1" dirty="0">
                          <a:solidFill>
                            <a:srgbClr val="221714"/>
                          </a:solidFill>
                          <a:latin typeface="Microsoft YaHei"/>
                          <a:cs typeface="Microsoft YaHei"/>
                        </a:rPr>
                        <a:t>PPGI/PPGL</a:t>
                      </a:r>
                      <a:r>
                        <a:rPr sz="1450" b="1" spc="-45" dirty="0">
                          <a:solidFill>
                            <a:srgbClr val="221714"/>
                          </a:solidFill>
                          <a:latin typeface="Microsoft YaHei"/>
                          <a:cs typeface="Microsoft YaHei"/>
                        </a:rPr>
                        <a:t> </a:t>
                      </a:r>
                      <a:r>
                        <a:rPr sz="1450" b="1" dirty="0">
                          <a:solidFill>
                            <a:srgbClr val="221714"/>
                          </a:solidFill>
                          <a:latin typeface="Microsoft YaHei"/>
                          <a:cs typeface="Microsoft YaHei"/>
                        </a:rPr>
                        <a:t>Galvanized</a:t>
                      </a:r>
                      <a:r>
                        <a:rPr sz="1450" b="1" spc="-40" dirty="0">
                          <a:solidFill>
                            <a:srgbClr val="221714"/>
                          </a:solidFill>
                          <a:latin typeface="Microsoft YaHei"/>
                          <a:cs typeface="Microsoft YaHei"/>
                        </a:rPr>
                        <a:t> </a:t>
                      </a:r>
                      <a:r>
                        <a:rPr sz="1450" b="1" dirty="0">
                          <a:solidFill>
                            <a:srgbClr val="221714"/>
                          </a:solidFill>
                          <a:latin typeface="Microsoft YaHei"/>
                          <a:cs typeface="Microsoft YaHei"/>
                        </a:rPr>
                        <a:t>Steel</a:t>
                      </a:r>
                      <a:r>
                        <a:rPr sz="1450" b="1" spc="-40" dirty="0">
                          <a:solidFill>
                            <a:srgbClr val="221714"/>
                          </a:solidFill>
                          <a:latin typeface="Microsoft YaHei"/>
                          <a:cs typeface="Microsoft YaHei"/>
                        </a:rPr>
                        <a:t> </a:t>
                      </a:r>
                      <a:r>
                        <a:rPr sz="1450" b="1" spc="-20" dirty="0">
                          <a:solidFill>
                            <a:srgbClr val="221714"/>
                          </a:solidFill>
                          <a:latin typeface="Microsoft YaHei"/>
                          <a:cs typeface="Microsoft YaHei"/>
                        </a:rPr>
                        <a:t>Coil</a:t>
                      </a:r>
                      <a:endParaRPr sz="1450">
                        <a:latin typeface="Microsoft YaHei"/>
                        <a:cs typeface="Microsoft YaHei"/>
                      </a:endParaRPr>
                    </a:p>
                  </a:txBody>
                  <a:tcPr marL="0" marR="0" marT="190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38760">
                <a:tc>
                  <a:txBody>
                    <a:bodyPr/>
                    <a:lstStyle/>
                    <a:p>
                      <a:pPr marL="17780">
                        <a:lnSpc>
                          <a:spcPct val="100000"/>
                        </a:lnSpc>
                        <a:spcBef>
                          <a:spcPts val="290"/>
                        </a:spcBef>
                      </a:pPr>
                      <a:r>
                        <a:rPr sz="1050" b="1" spc="-10" dirty="0">
                          <a:solidFill>
                            <a:srgbClr val="221714"/>
                          </a:solidFill>
                          <a:latin typeface="Microsoft YaHei"/>
                          <a:cs typeface="Microsoft YaHei"/>
                        </a:rPr>
                        <a:t>Standard</a:t>
                      </a:r>
                      <a:endParaRPr sz="1050">
                        <a:latin typeface="Microsoft YaHei"/>
                        <a:cs typeface="Microsoft YaHei"/>
                      </a:endParaRPr>
                    </a:p>
                  </a:txBody>
                  <a:tcPr marL="0" marR="0" marT="368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7465">
                        <a:lnSpc>
                          <a:spcPct val="100000"/>
                        </a:lnSpc>
                        <a:spcBef>
                          <a:spcPts val="530"/>
                        </a:spcBef>
                      </a:pPr>
                      <a:r>
                        <a:rPr sz="700" spc="-40" dirty="0">
                          <a:solidFill>
                            <a:srgbClr val="221714"/>
                          </a:solidFill>
                          <a:latin typeface="Microsoft YaHei"/>
                          <a:cs typeface="Microsoft YaHei"/>
                        </a:rPr>
                        <a:t>ASTM,JIS,</a:t>
                      </a:r>
                      <a:r>
                        <a:rPr sz="700" spc="-35" dirty="0">
                          <a:solidFill>
                            <a:srgbClr val="221714"/>
                          </a:solidFill>
                          <a:latin typeface="Microsoft YaHei"/>
                          <a:cs typeface="Microsoft YaHei"/>
                        </a:rPr>
                        <a:t> </a:t>
                      </a:r>
                      <a:r>
                        <a:rPr sz="700" spc="-40" dirty="0">
                          <a:solidFill>
                            <a:srgbClr val="221714"/>
                          </a:solidFill>
                          <a:latin typeface="Microsoft YaHei"/>
                          <a:cs typeface="Microsoft YaHei"/>
                        </a:rPr>
                        <a:t>EN,</a:t>
                      </a:r>
                      <a:r>
                        <a:rPr sz="700" spc="-35" dirty="0">
                          <a:solidFill>
                            <a:srgbClr val="221714"/>
                          </a:solidFill>
                          <a:latin typeface="Microsoft YaHei"/>
                          <a:cs typeface="Microsoft YaHei"/>
                        </a:rPr>
                        <a:t> </a:t>
                      </a:r>
                      <a:r>
                        <a:rPr sz="700" spc="-50" dirty="0">
                          <a:solidFill>
                            <a:srgbClr val="221714"/>
                          </a:solidFill>
                          <a:latin typeface="Microsoft YaHei"/>
                          <a:cs typeface="Microsoft YaHei"/>
                        </a:rPr>
                        <a:t>DIN.GOST,</a:t>
                      </a:r>
                      <a:r>
                        <a:rPr sz="700" spc="-35" dirty="0">
                          <a:solidFill>
                            <a:srgbClr val="221714"/>
                          </a:solidFill>
                          <a:latin typeface="Microsoft YaHei"/>
                          <a:cs typeface="Microsoft YaHei"/>
                        </a:rPr>
                        <a:t> GB,</a:t>
                      </a:r>
                      <a:r>
                        <a:rPr sz="700" spc="-30" dirty="0">
                          <a:solidFill>
                            <a:srgbClr val="221714"/>
                          </a:solidFill>
                          <a:latin typeface="Microsoft YaHei"/>
                          <a:cs typeface="Microsoft YaHei"/>
                        </a:rPr>
                        <a:t> </a:t>
                      </a:r>
                      <a:r>
                        <a:rPr sz="700" spc="-20" dirty="0">
                          <a:solidFill>
                            <a:srgbClr val="221714"/>
                          </a:solidFill>
                          <a:latin typeface="Microsoft YaHei"/>
                          <a:cs typeface="Microsoft YaHei"/>
                        </a:rPr>
                        <a:t>etc.</a:t>
                      </a:r>
                      <a:endParaRPr sz="700">
                        <a:latin typeface="Microsoft YaHei"/>
                        <a:cs typeface="Microsoft YaHei"/>
                      </a:endParaRPr>
                    </a:p>
                  </a:txBody>
                  <a:tcPr marL="0" marR="0" marT="673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1"/>
                  </a:ext>
                </a:extLst>
              </a:tr>
              <a:tr h="238760">
                <a:tc>
                  <a:txBody>
                    <a:bodyPr/>
                    <a:lstStyle/>
                    <a:p>
                      <a:pPr marL="17780">
                        <a:lnSpc>
                          <a:spcPct val="100000"/>
                        </a:lnSpc>
                        <a:spcBef>
                          <a:spcPts val="310"/>
                        </a:spcBef>
                      </a:pPr>
                      <a:r>
                        <a:rPr sz="1050" b="1" spc="-10" dirty="0">
                          <a:solidFill>
                            <a:srgbClr val="221714"/>
                          </a:solidFill>
                          <a:latin typeface="Microsoft YaHei"/>
                          <a:cs typeface="Microsoft YaHei"/>
                        </a:rPr>
                        <a:t>Grade</a:t>
                      </a:r>
                      <a:endParaRPr sz="1050">
                        <a:latin typeface="Microsoft YaHei"/>
                        <a:cs typeface="Microsoft YaHei"/>
                      </a:endParaRPr>
                    </a:p>
                  </a:txBody>
                  <a:tcPr marL="0" marR="0" marT="3937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7465">
                        <a:lnSpc>
                          <a:spcPct val="100000"/>
                        </a:lnSpc>
                        <a:spcBef>
                          <a:spcPts val="660"/>
                        </a:spcBef>
                      </a:pPr>
                      <a:r>
                        <a:rPr sz="700" spc="-50" dirty="0">
                          <a:solidFill>
                            <a:srgbClr val="221714"/>
                          </a:solidFill>
                          <a:latin typeface="Microsoft YaHei"/>
                          <a:cs typeface="Microsoft YaHei"/>
                        </a:rPr>
                        <a:t>SGCC.,SECC,SGCH.DX51D+Z/DX53D+Z/S220GD-</a:t>
                      </a:r>
                      <a:r>
                        <a:rPr sz="700" spc="-10" dirty="0">
                          <a:solidFill>
                            <a:srgbClr val="221714"/>
                          </a:solidFill>
                          <a:latin typeface="Microsoft YaHei"/>
                          <a:cs typeface="Microsoft YaHei"/>
                        </a:rPr>
                        <a:t>550GD</a:t>
                      </a:r>
                      <a:endParaRPr sz="700">
                        <a:latin typeface="Microsoft YaHei"/>
                        <a:cs typeface="Microsoft YaHei"/>
                      </a:endParaRPr>
                    </a:p>
                  </a:txBody>
                  <a:tcPr marL="0" marR="0" marT="838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2"/>
                  </a:ext>
                </a:extLst>
              </a:tr>
              <a:tr h="238760">
                <a:tc>
                  <a:txBody>
                    <a:bodyPr/>
                    <a:lstStyle/>
                    <a:p>
                      <a:pPr marL="17780">
                        <a:lnSpc>
                          <a:spcPct val="100000"/>
                        </a:lnSpc>
                        <a:spcBef>
                          <a:spcPts val="229"/>
                        </a:spcBef>
                      </a:pPr>
                      <a:r>
                        <a:rPr sz="1050" b="1" spc="-10" dirty="0">
                          <a:solidFill>
                            <a:srgbClr val="221714"/>
                          </a:solidFill>
                          <a:latin typeface="Microsoft YaHei"/>
                          <a:cs typeface="Microsoft YaHei"/>
                        </a:rPr>
                        <a:t>Thickness</a:t>
                      </a:r>
                      <a:endParaRPr sz="1050">
                        <a:latin typeface="Microsoft YaHei"/>
                        <a:cs typeface="Microsoft YaHei"/>
                      </a:endParaRPr>
                    </a:p>
                  </a:txBody>
                  <a:tcPr marL="0" marR="0" marT="2920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7465">
                        <a:lnSpc>
                          <a:spcPct val="100000"/>
                        </a:lnSpc>
                        <a:spcBef>
                          <a:spcPts val="680"/>
                        </a:spcBef>
                      </a:pPr>
                      <a:r>
                        <a:rPr sz="700" spc="-50" dirty="0">
                          <a:solidFill>
                            <a:srgbClr val="221714"/>
                          </a:solidFill>
                          <a:latin typeface="Microsoft YaHei"/>
                          <a:cs typeface="Microsoft YaHei"/>
                        </a:rPr>
                        <a:t>0.13-</a:t>
                      </a:r>
                      <a:r>
                        <a:rPr sz="700" spc="-10" dirty="0">
                          <a:solidFill>
                            <a:srgbClr val="221714"/>
                          </a:solidFill>
                          <a:latin typeface="Microsoft YaHei"/>
                          <a:cs typeface="Microsoft YaHei"/>
                        </a:rPr>
                        <a:t>0.70mm</a:t>
                      </a:r>
                      <a:endParaRPr sz="700">
                        <a:latin typeface="Microsoft YaHei"/>
                        <a:cs typeface="Microsoft YaHei"/>
                      </a:endParaRPr>
                    </a:p>
                  </a:txBody>
                  <a:tcPr marL="0" marR="0" marT="863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3"/>
                  </a:ext>
                </a:extLst>
              </a:tr>
              <a:tr h="238760">
                <a:tc>
                  <a:txBody>
                    <a:bodyPr/>
                    <a:lstStyle/>
                    <a:p>
                      <a:pPr marL="17780">
                        <a:lnSpc>
                          <a:spcPct val="100000"/>
                        </a:lnSpc>
                        <a:spcBef>
                          <a:spcPts val="155"/>
                        </a:spcBef>
                      </a:pPr>
                      <a:r>
                        <a:rPr sz="1050" b="1" spc="-10" dirty="0">
                          <a:solidFill>
                            <a:srgbClr val="221714"/>
                          </a:solidFill>
                          <a:latin typeface="Microsoft YaHei"/>
                          <a:cs typeface="Microsoft YaHei"/>
                        </a:rPr>
                        <a:t>Width</a:t>
                      </a:r>
                      <a:endParaRPr sz="1050">
                        <a:latin typeface="Microsoft YaHei"/>
                        <a:cs typeface="Microsoft YaHei"/>
                      </a:endParaRPr>
                    </a:p>
                  </a:txBody>
                  <a:tcPr marL="0" marR="0" marT="196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7465">
                        <a:lnSpc>
                          <a:spcPct val="100000"/>
                        </a:lnSpc>
                        <a:spcBef>
                          <a:spcPts val="600"/>
                        </a:spcBef>
                      </a:pPr>
                      <a:r>
                        <a:rPr sz="700" spc="-50" dirty="0">
                          <a:solidFill>
                            <a:srgbClr val="221714"/>
                          </a:solidFill>
                          <a:latin typeface="Microsoft YaHei"/>
                          <a:cs typeface="Microsoft YaHei"/>
                        </a:rPr>
                        <a:t>Max1250mm(600-</a:t>
                      </a:r>
                      <a:r>
                        <a:rPr sz="700" spc="-10" dirty="0">
                          <a:solidFill>
                            <a:srgbClr val="221714"/>
                          </a:solidFill>
                          <a:latin typeface="Microsoft YaHei"/>
                          <a:cs typeface="Microsoft YaHei"/>
                        </a:rPr>
                        <a:t>1250mm)</a:t>
                      </a:r>
                      <a:endParaRPr sz="700">
                        <a:latin typeface="Microsoft YaHei"/>
                        <a:cs typeface="Microsoft YaHei"/>
                      </a:endParaRPr>
                    </a:p>
                  </a:txBody>
                  <a:tcPr marL="0" marR="0" marT="7620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4"/>
                  </a:ext>
                </a:extLst>
              </a:tr>
              <a:tr h="238760">
                <a:tc>
                  <a:txBody>
                    <a:bodyPr/>
                    <a:lstStyle/>
                    <a:p>
                      <a:pPr marL="17780">
                        <a:lnSpc>
                          <a:spcPct val="100000"/>
                        </a:lnSpc>
                        <a:spcBef>
                          <a:spcPts val="275"/>
                        </a:spcBef>
                      </a:pPr>
                      <a:r>
                        <a:rPr sz="1050" b="1" spc="-10" dirty="0">
                          <a:solidFill>
                            <a:srgbClr val="221714"/>
                          </a:solidFill>
                          <a:latin typeface="Microsoft YaHei"/>
                          <a:cs typeface="Microsoft YaHei"/>
                        </a:rPr>
                        <a:t>Length</a:t>
                      </a:r>
                      <a:endParaRPr sz="1050">
                        <a:latin typeface="Microsoft YaHei"/>
                        <a:cs typeface="Microsoft YaHei"/>
                      </a:endParaRPr>
                    </a:p>
                  </a:txBody>
                  <a:tcPr marL="0" marR="0" marT="349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7465">
                        <a:lnSpc>
                          <a:spcPct val="100000"/>
                        </a:lnSpc>
                        <a:spcBef>
                          <a:spcPts val="520"/>
                        </a:spcBef>
                      </a:pPr>
                      <a:r>
                        <a:rPr sz="700" spc="-35" dirty="0">
                          <a:solidFill>
                            <a:srgbClr val="221714"/>
                          </a:solidFill>
                          <a:latin typeface="Microsoft YaHei"/>
                          <a:cs typeface="Microsoft YaHei"/>
                        </a:rPr>
                        <a:t>By</a:t>
                      </a:r>
                      <a:r>
                        <a:rPr sz="700" spc="-60" dirty="0">
                          <a:solidFill>
                            <a:srgbClr val="221714"/>
                          </a:solidFill>
                          <a:latin typeface="Microsoft YaHei"/>
                          <a:cs typeface="Microsoft YaHei"/>
                        </a:rPr>
                        <a:t> </a:t>
                      </a:r>
                      <a:r>
                        <a:rPr sz="700" spc="-20" dirty="0">
                          <a:solidFill>
                            <a:srgbClr val="221714"/>
                          </a:solidFill>
                          <a:latin typeface="Microsoft YaHei"/>
                          <a:cs typeface="Microsoft YaHei"/>
                        </a:rPr>
                        <a:t>coil</a:t>
                      </a:r>
                      <a:endParaRPr sz="700">
                        <a:latin typeface="Microsoft YaHei"/>
                        <a:cs typeface="Microsoft YaHei"/>
                      </a:endParaRPr>
                    </a:p>
                  </a:txBody>
                  <a:tcPr marL="0" marR="0" marT="660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5"/>
                  </a:ext>
                </a:extLst>
              </a:tr>
              <a:tr h="238760">
                <a:tc>
                  <a:txBody>
                    <a:bodyPr/>
                    <a:lstStyle/>
                    <a:p>
                      <a:pPr marL="17780">
                        <a:lnSpc>
                          <a:spcPct val="100000"/>
                        </a:lnSpc>
                        <a:spcBef>
                          <a:spcPts val="195"/>
                        </a:spcBef>
                      </a:pPr>
                      <a:r>
                        <a:rPr sz="1050" b="1" spc="-75" dirty="0">
                          <a:solidFill>
                            <a:srgbClr val="221714"/>
                          </a:solidFill>
                          <a:latin typeface="Microsoft YaHei"/>
                          <a:cs typeface="Microsoft YaHei"/>
                        </a:rPr>
                        <a:t>Base</a:t>
                      </a:r>
                      <a:r>
                        <a:rPr sz="1050" b="1" spc="-135" dirty="0">
                          <a:solidFill>
                            <a:srgbClr val="221714"/>
                          </a:solidFill>
                          <a:latin typeface="Microsoft YaHei"/>
                          <a:cs typeface="Microsoft YaHei"/>
                        </a:rPr>
                        <a:t> </a:t>
                      </a:r>
                      <a:r>
                        <a:rPr sz="1050" b="1" spc="-10" dirty="0">
                          <a:solidFill>
                            <a:srgbClr val="221714"/>
                          </a:solidFill>
                          <a:latin typeface="Microsoft YaHei"/>
                          <a:cs typeface="Microsoft YaHei"/>
                        </a:rPr>
                        <a:t>material</a:t>
                      </a:r>
                      <a:endParaRPr sz="1050">
                        <a:latin typeface="Microsoft YaHei"/>
                        <a:cs typeface="Microsoft YaHei"/>
                      </a:endParaRPr>
                    </a:p>
                  </a:txBody>
                  <a:tcPr marL="0" marR="0" marT="247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7465">
                        <a:lnSpc>
                          <a:spcPct val="100000"/>
                        </a:lnSpc>
                        <a:spcBef>
                          <a:spcPts val="645"/>
                        </a:spcBef>
                      </a:pPr>
                      <a:r>
                        <a:rPr sz="700" spc="-10" dirty="0">
                          <a:solidFill>
                            <a:srgbClr val="221714"/>
                          </a:solidFill>
                          <a:latin typeface="Microsoft YaHei"/>
                          <a:cs typeface="Microsoft YaHei"/>
                        </a:rPr>
                        <a:t>GI,GL</a:t>
                      </a:r>
                      <a:endParaRPr sz="700">
                        <a:latin typeface="Microsoft YaHei"/>
                        <a:cs typeface="Microsoft YaHei"/>
                      </a:endParaRPr>
                    </a:p>
                  </a:txBody>
                  <a:tcPr marL="0" marR="0" marT="8191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6"/>
                  </a:ext>
                </a:extLst>
              </a:tr>
              <a:tr h="238760">
                <a:tc>
                  <a:txBody>
                    <a:bodyPr/>
                    <a:lstStyle/>
                    <a:p>
                      <a:pPr marL="17780">
                        <a:lnSpc>
                          <a:spcPct val="100000"/>
                        </a:lnSpc>
                        <a:spcBef>
                          <a:spcPts val="219"/>
                        </a:spcBef>
                      </a:pPr>
                      <a:r>
                        <a:rPr sz="1050" b="1" spc="-75" dirty="0">
                          <a:solidFill>
                            <a:srgbClr val="221714"/>
                          </a:solidFill>
                          <a:latin typeface="Microsoft YaHei"/>
                          <a:cs typeface="Microsoft YaHei"/>
                        </a:rPr>
                        <a:t>Zinc</a:t>
                      </a:r>
                      <a:r>
                        <a:rPr sz="1050" b="1" spc="-130" dirty="0">
                          <a:solidFill>
                            <a:srgbClr val="221714"/>
                          </a:solidFill>
                          <a:latin typeface="Microsoft YaHei"/>
                          <a:cs typeface="Microsoft YaHei"/>
                        </a:rPr>
                        <a:t> </a:t>
                      </a:r>
                      <a:r>
                        <a:rPr sz="1050" b="1" spc="-10" dirty="0">
                          <a:solidFill>
                            <a:srgbClr val="221714"/>
                          </a:solidFill>
                          <a:latin typeface="Microsoft YaHei"/>
                          <a:cs typeface="Microsoft YaHei"/>
                        </a:rPr>
                        <a:t>Coating</a:t>
                      </a:r>
                      <a:endParaRPr sz="1050">
                        <a:latin typeface="Microsoft YaHei"/>
                        <a:cs typeface="Microsoft YaHei"/>
                      </a:endParaRPr>
                    </a:p>
                  </a:txBody>
                  <a:tcPr marL="0" marR="0" marT="2793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7465">
                        <a:lnSpc>
                          <a:spcPct val="100000"/>
                        </a:lnSpc>
                        <a:spcBef>
                          <a:spcPts val="665"/>
                        </a:spcBef>
                      </a:pPr>
                      <a:r>
                        <a:rPr sz="700" spc="-45" dirty="0">
                          <a:solidFill>
                            <a:srgbClr val="221714"/>
                          </a:solidFill>
                          <a:latin typeface="Microsoft YaHei"/>
                          <a:cs typeface="Microsoft YaHei"/>
                        </a:rPr>
                        <a:t>40g/m² </a:t>
                      </a:r>
                      <a:r>
                        <a:rPr sz="700" spc="-35" dirty="0">
                          <a:solidFill>
                            <a:srgbClr val="221714"/>
                          </a:solidFill>
                          <a:latin typeface="Microsoft YaHei"/>
                          <a:cs typeface="Microsoft YaHei"/>
                        </a:rPr>
                        <a:t>to </a:t>
                      </a:r>
                      <a:r>
                        <a:rPr sz="700" spc="-10" dirty="0">
                          <a:solidFill>
                            <a:srgbClr val="221714"/>
                          </a:solidFill>
                          <a:latin typeface="Microsoft YaHei"/>
                          <a:cs typeface="Microsoft YaHei"/>
                        </a:rPr>
                        <a:t>275g/m²</a:t>
                      </a:r>
                      <a:endParaRPr sz="700">
                        <a:latin typeface="Microsoft YaHei"/>
                        <a:cs typeface="Microsoft YaHei"/>
                      </a:endParaRPr>
                    </a:p>
                  </a:txBody>
                  <a:tcPr marL="0" marR="0" marT="844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7"/>
                  </a:ext>
                </a:extLst>
              </a:tr>
              <a:tr h="238760">
                <a:tc>
                  <a:txBody>
                    <a:bodyPr/>
                    <a:lstStyle/>
                    <a:p>
                      <a:pPr marL="17780">
                        <a:lnSpc>
                          <a:spcPct val="100000"/>
                        </a:lnSpc>
                        <a:spcBef>
                          <a:spcPts val="370"/>
                        </a:spcBef>
                      </a:pPr>
                      <a:r>
                        <a:rPr sz="950" b="1" spc="-70" dirty="0">
                          <a:solidFill>
                            <a:srgbClr val="221714"/>
                          </a:solidFill>
                          <a:latin typeface="Microsoft YaHei"/>
                          <a:cs typeface="Microsoft YaHei"/>
                        </a:rPr>
                        <a:t>Painting</a:t>
                      </a:r>
                      <a:r>
                        <a:rPr sz="950" b="1" spc="-100" dirty="0">
                          <a:solidFill>
                            <a:srgbClr val="221714"/>
                          </a:solidFill>
                          <a:latin typeface="Microsoft YaHei"/>
                          <a:cs typeface="Microsoft YaHei"/>
                        </a:rPr>
                        <a:t> </a:t>
                      </a:r>
                      <a:r>
                        <a:rPr sz="950" b="1" spc="-25" dirty="0">
                          <a:solidFill>
                            <a:srgbClr val="221714"/>
                          </a:solidFill>
                          <a:latin typeface="Microsoft YaHei"/>
                          <a:cs typeface="Microsoft YaHei"/>
                        </a:rPr>
                        <a:t>Thickness</a:t>
                      </a:r>
                      <a:endParaRPr sz="950">
                        <a:latin typeface="Microsoft YaHei"/>
                        <a:cs typeface="Microsoft YaHei"/>
                      </a:endParaRPr>
                    </a:p>
                  </a:txBody>
                  <a:tcPr marL="0" marR="0" marT="469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585"/>
                        </a:spcBef>
                      </a:pPr>
                      <a:r>
                        <a:rPr sz="700" spc="-70" dirty="0">
                          <a:solidFill>
                            <a:srgbClr val="221714"/>
                          </a:solidFill>
                          <a:latin typeface="Microsoft YaHei"/>
                          <a:cs typeface="Microsoft YaHei"/>
                        </a:rPr>
                        <a:t>Top</a:t>
                      </a:r>
                      <a:r>
                        <a:rPr sz="700" spc="-25" dirty="0">
                          <a:solidFill>
                            <a:srgbClr val="221714"/>
                          </a:solidFill>
                          <a:latin typeface="Microsoft YaHei"/>
                          <a:cs typeface="Microsoft YaHei"/>
                        </a:rPr>
                        <a:t> </a:t>
                      </a:r>
                      <a:r>
                        <a:rPr sz="700" spc="-40" dirty="0">
                          <a:solidFill>
                            <a:srgbClr val="221714"/>
                          </a:solidFill>
                          <a:latin typeface="Microsoft YaHei"/>
                          <a:cs typeface="Microsoft YaHei"/>
                        </a:rPr>
                        <a:t>side:</a:t>
                      </a:r>
                      <a:r>
                        <a:rPr sz="700" spc="-25" dirty="0">
                          <a:solidFill>
                            <a:srgbClr val="221714"/>
                          </a:solidFill>
                          <a:latin typeface="Microsoft YaHei"/>
                          <a:cs typeface="Microsoft YaHei"/>
                        </a:rPr>
                        <a:t> </a:t>
                      </a:r>
                      <a:r>
                        <a:rPr sz="700" spc="-50" dirty="0">
                          <a:solidFill>
                            <a:srgbClr val="221714"/>
                          </a:solidFill>
                          <a:latin typeface="Microsoft YaHei"/>
                          <a:cs typeface="Microsoft YaHei"/>
                        </a:rPr>
                        <a:t>10-</a:t>
                      </a:r>
                      <a:r>
                        <a:rPr sz="700" spc="-45" dirty="0">
                          <a:solidFill>
                            <a:srgbClr val="221714"/>
                          </a:solidFill>
                          <a:latin typeface="Microsoft YaHei"/>
                          <a:cs typeface="Microsoft YaHei"/>
                        </a:rPr>
                        <a:t>25microns;</a:t>
                      </a:r>
                      <a:r>
                        <a:rPr sz="700" spc="-30" dirty="0">
                          <a:solidFill>
                            <a:srgbClr val="221714"/>
                          </a:solidFill>
                          <a:latin typeface="Microsoft YaHei"/>
                          <a:cs typeface="Microsoft YaHei"/>
                        </a:rPr>
                        <a:t> </a:t>
                      </a:r>
                      <a:r>
                        <a:rPr sz="700" spc="-40" dirty="0">
                          <a:solidFill>
                            <a:srgbClr val="221714"/>
                          </a:solidFill>
                          <a:latin typeface="Microsoft YaHei"/>
                          <a:cs typeface="Microsoft YaHei"/>
                        </a:rPr>
                        <a:t>Back</a:t>
                      </a:r>
                      <a:r>
                        <a:rPr sz="700" spc="-30" dirty="0">
                          <a:solidFill>
                            <a:srgbClr val="221714"/>
                          </a:solidFill>
                          <a:latin typeface="Microsoft YaHei"/>
                          <a:cs typeface="Microsoft YaHei"/>
                        </a:rPr>
                        <a:t> </a:t>
                      </a:r>
                      <a:r>
                        <a:rPr sz="700" spc="-40" dirty="0">
                          <a:solidFill>
                            <a:srgbClr val="221714"/>
                          </a:solidFill>
                          <a:latin typeface="Microsoft YaHei"/>
                          <a:cs typeface="Microsoft YaHei"/>
                        </a:rPr>
                        <a:t>side:</a:t>
                      </a:r>
                      <a:r>
                        <a:rPr sz="700" spc="-30" dirty="0">
                          <a:solidFill>
                            <a:srgbClr val="221714"/>
                          </a:solidFill>
                          <a:latin typeface="Microsoft YaHei"/>
                          <a:cs typeface="Microsoft YaHei"/>
                        </a:rPr>
                        <a:t> </a:t>
                      </a:r>
                      <a:r>
                        <a:rPr sz="700" spc="-50" dirty="0">
                          <a:solidFill>
                            <a:srgbClr val="221714"/>
                          </a:solidFill>
                          <a:latin typeface="Microsoft YaHei"/>
                          <a:cs typeface="Microsoft YaHei"/>
                        </a:rPr>
                        <a:t>3-</a:t>
                      </a:r>
                      <a:r>
                        <a:rPr sz="700" spc="-10" dirty="0">
                          <a:solidFill>
                            <a:srgbClr val="221714"/>
                          </a:solidFill>
                          <a:latin typeface="Microsoft YaHei"/>
                          <a:cs typeface="Microsoft YaHei"/>
                        </a:rPr>
                        <a:t>20microns</a:t>
                      </a:r>
                      <a:endParaRPr sz="700">
                        <a:latin typeface="Microsoft YaHei"/>
                        <a:cs typeface="Microsoft YaHei"/>
                      </a:endParaRPr>
                    </a:p>
                  </a:txBody>
                  <a:tcPr marL="0" marR="0" marT="742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8"/>
                  </a:ext>
                </a:extLst>
              </a:tr>
              <a:tr h="238760">
                <a:tc>
                  <a:txBody>
                    <a:bodyPr/>
                    <a:lstStyle/>
                    <a:p>
                      <a:pPr marL="17780">
                        <a:lnSpc>
                          <a:spcPct val="100000"/>
                        </a:lnSpc>
                        <a:spcBef>
                          <a:spcPts val="295"/>
                        </a:spcBef>
                      </a:pPr>
                      <a:r>
                        <a:rPr sz="1050" b="1" spc="-10" dirty="0">
                          <a:solidFill>
                            <a:srgbClr val="221714"/>
                          </a:solidFill>
                          <a:latin typeface="Microsoft YaHei"/>
                          <a:cs typeface="Microsoft YaHei"/>
                        </a:rPr>
                        <a:t>Colour</a:t>
                      </a:r>
                      <a:endParaRPr sz="1050">
                        <a:latin typeface="Microsoft YaHei"/>
                        <a:cs typeface="Microsoft YaHei"/>
                      </a:endParaRPr>
                    </a:p>
                  </a:txBody>
                  <a:tcPr marL="0" marR="0" marT="374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610"/>
                        </a:spcBef>
                      </a:pPr>
                      <a:r>
                        <a:rPr sz="700" spc="-40" dirty="0">
                          <a:solidFill>
                            <a:srgbClr val="221714"/>
                          </a:solidFill>
                          <a:latin typeface="Microsoft YaHei"/>
                          <a:cs typeface="Microsoft YaHei"/>
                        </a:rPr>
                        <a:t>RAL</a:t>
                      </a:r>
                      <a:r>
                        <a:rPr sz="700" spc="-35" dirty="0">
                          <a:solidFill>
                            <a:srgbClr val="221714"/>
                          </a:solidFill>
                          <a:latin typeface="Microsoft YaHei"/>
                          <a:cs typeface="Microsoft YaHei"/>
                        </a:rPr>
                        <a:t> </a:t>
                      </a:r>
                      <a:r>
                        <a:rPr sz="700" spc="-60" dirty="0">
                          <a:solidFill>
                            <a:srgbClr val="221714"/>
                          </a:solidFill>
                          <a:latin typeface="Microsoft YaHei"/>
                          <a:cs typeface="Microsoft YaHei"/>
                        </a:rPr>
                        <a:t>NO./Your</a:t>
                      </a:r>
                      <a:r>
                        <a:rPr sz="700" spc="-30" dirty="0">
                          <a:solidFill>
                            <a:srgbClr val="221714"/>
                          </a:solidFill>
                          <a:latin typeface="Microsoft YaHei"/>
                          <a:cs typeface="Microsoft YaHei"/>
                        </a:rPr>
                        <a:t> </a:t>
                      </a:r>
                      <a:r>
                        <a:rPr sz="700" spc="-10" dirty="0">
                          <a:solidFill>
                            <a:srgbClr val="221714"/>
                          </a:solidFill>
                          <a:latin typeface="Microsoft YaHei"/>
                          <a:cs typeface="Microsoft YaHei"/>
                        </a:rPr>
                        <a:t>sample</a:t>
                      </a:r>
                      <a:endParaRPr sz="700">
                        <a:latin typeface="Microsoft YaHei"/>
                        <a:cs typeface="Microsoft YaHei"/>
                      </a:endParaRPr>
                    </a:p>
                  </a:txBody>
                  <a:tcPr marL="0" marR="0" marT="7747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9"/>
                  </a:ext>
                </a:extLst>
              </a:tr>
              <a:tr h="238760">
                <a:tc>
                  <a:txBody>
                    <a:bodyPr/>
                    <a:lstStyle/>
                    <a:p>
                      <a:pPr marL="17780">
                        <a:lnSpc>
                          <a:spcPct val="100000"/>
                        </a:lnSpc>
                        <a:spcBef>
                          <a:spcPts val="315"/>
                        </a:spcBef>
                      </a:pPr>
                      <a:r>
                        <a:rPr sz="1050" b="1" spc="-75" dirty="0">
                          <a:solidFill>
                            <a:srgbClr val="221714"/>
                          </a:solidFill>
                          <a:latin typeface="Microsoft YaHei"/>
                          <a:cs typeface="Microsoft YaHei"/>
                        </a:rPr>
                        <a:t>Coil</a:t>
                      </a:r>
                      <a:r>
                        <a:rPr sz="1050" b="1" spc="-130" dirty="0">
                          <a:solidFill>
                            <a:srgbClr val="221714"/>
                          </a:solidFill>
                          <a:latin typeface="Microsoft YaHei"/>
                          <a:cs typeface="Microsoft YaHei"/>
                        </a:rPr>
                        <a:t> </a:t>
                      </a:r>
                      <a:r>
                        <a:rPr sz="1050" b="1" spc="-35" dirty="0">
                          <a:solidFill>
                            <a:srgbClr val="221714"/>
                          </a:solidFill>
                          <a:latin typeface="Microsoft YaHei"/>
                          <a:cs typeface="Microsoft YaHei"/>
                        </a:rPr>
                        <a:t>iD</a:t>
                      </a:r>
                      <a:endParaRPr sz="1050">
                        <a:latin typeface="Microsoft YaHei"/>
                        <a:cs typeface="Microsoft YaHei"/>
                      </a:endParaRPr>
                    </a:p>
                  </a:txBody>
                  <a:tcPr marL="0" marR="0" marT="4000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8100">
                        <a:lnSpc>
                          <a:spcPct val="100000"/>
                        </a:lnSpc>
                        <a:spcBef>
                          <a:spcPts val="630"/>
                        </a:spcBef>
                      </a:pPr>
                      <a:r>
                        <a:rPr sz="700" spc="-10" dirty="0">
                          <a:solidFill>
                            <a:srgbClr val="221714"/>
                          </a:solidFill>
                          <a:latin typeface="Microsoft YaHei"/>
                          <a:cs typeface="Microsoft YaHei"/>
                        </a:rPr>
                        <a:t>508mm/610mm</a:t>
                      </a:r>
                      <a:endParaRPr sz="700">
                        <a:latin typeface="Microsoft YaHei"/>
                        <a:cs typeface="Microsoft YaHei"/>
                      </a:endParaRPr>
                    </a:p>
                  </a:txBody>
                  <a:tcPr marL="0" marR="0" marT="800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0"/>
                  </a:ext>
                </a:extLst>
              </a:tr>
              <a:tr h="238760">
                <a:tc>
                  <a:txBody>
                    <a:bodyPr/>
                    <a:lstStyle/>
                    <a:p>
                      <a:pPr marL="17780">
                        <a:lnSpc>
                          <a:spcPct val="100000"/>
                        </a:lnSpc>
                        <a:spcBef>
                          <a:spcPts val="335"/>
                        </a:spcBef>
                      </a:pPr>
                      <a:r>
                        <a:rPr sz="1050" b="1" spc="-10" dirty="0">
                          <a:solidFill>
                            <a:srgbClr val="221714"/>
                          </a:solidFill>
                          <a:latin typeface="Microsoft YaHei"/>
                          <a:cs typeface="Microsoft YaHei"/>
                        </a:rPr>
                        <a:t>Packing</a:t>
                      </a:r>
                      <a:endParaRPr sz="1050">
                        <a:latin typeface="Microsoft YaHei"/>
                        <a:cs typeface="Microsoft YaHei"/>
                      </a:endParaRPr>
                    </a:p>
                  </a:txBody>
                  <a:tcPr marL="0" marR="0" marT="425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7465">
                        <a:lnSpc>
                          <a:spcPct val="100000"/>
                        </a:lnSpc>
                        <a:spcBef>
                          <a:spcPts val="600"/>
                        </a:spcBef>
                      </a:pPr>
                      <a:r>
                        <a:rPr sz="650" spc="-35" dirty="0">
                          <a:solidFill>
                            <a:srgbClr val="221714"/>
                          </a:solidFill>
                          <a:latin typeface="Microsoft YaHei"/>
                          <a:cs typeface="Microsoft YaHei"/>
                        </a:rPr>
                        <a:t>Wateroroof</a:t>
                      </a:r>
                      <a:r>
                        <a:rPr sz="650" spc="-15" dirty="0">
                          <a:solidFill>
                            <a:srgbClr val="221714"/>
                          </a:solidFill>
                          <a:latin typeface="Microsoft YaHei"/>
                          <a:cs typeface="Microsoft YaHei"/>
                        </a:rPr>
                        <a:t> </a:t>
                      </a:r>
                      <a:r>
                        <a:rPr sz="650" spc="-30" dirty="0">
                          <a:solidFill>
                            <a:srgbClr val="221714"/>
                          </a:solidFill>
                          <a:latin typeface="Microsoft YaHei"/>
                          <a:cs typeface="Microsoft YaHei"/>
                        </a:rPr>
                        <a:t>paner+plastic</a:t>
                      </a:r>
                      <a:r>
                        <a:rPr sz="650" spc="-15" dirty="0">
                          <a:solidFill>
                            <a:srgbClr val="221714"/>
                          </a:solidFill>
                          <a:latin typeface="Microsoft YaHei"/>
                          <a:cs typeface="Microsoft YaHei"/>
                        </a:rPr>
                        <a:t> </a:t>
                      </a:r>
                      <a:r>
                        <a:rPr sz="650" spc="-30" dirty="0">
                          <a:solidFill>
                            <a:srgbClr val="221714"/>
                          </a:solidFill>
                          <a:latin typeface="Microsoft YaHei"/>
                          <a:cs typeface="Microsoft YaHei"/>
                        </a:rPr>
                        <a:t>fiim+iron</a:t>
                      </a:r>
                      <a:r>
                        <a:rPr sz="650" spc="-15" dirty="0">
                          <a:solidFill>
                            <a:srgbClr val="221714"/>
                          </a:solidFill>
                          <a:latin typeface="Microsoft YaHei"/>
                          <a:cs typeface="Microsoft YaHei"/>
                        </a:rPr>
                        <a:t> </a:t>
                      </a:r>
                      <a:r>
                        <a:rPr sz="650" spc="-30" dirty="0">
                          <a:solidFill>
                            <a:srgbClr val="221714"/>
                          </a:solidFill>
                          <a:latin typeface="Microsoft YaHei"/>
                          <a:cs typeface="Microsoft YaHei"/>
                        </a:rPr>
                        <a:t>nackina+bundling.</a:t>
                      </a:r>
                      <a:r>
                        <a:rPr sz="650" spc="-10" dirty="0">
                          <a:solidFill>
                            <a:srgbClr val="221714"/>
                          </a:solidFill>
                          <a:latin typeface="Microsoft YaHei"/>
                          <a:cs typeface="Microsoft YaHei"/>
                        </a:rPr>
                        <a:t> or </a:t>
                      </a:r>
                      <a:r>
                        <a:rPr sz="650" spc="-20" dirty="0">
                          <a:solidFill>
                            <a:srgbClr val="221714"/>
                          </a:solidFill>
                          <a:latin typeface="Microsoft YaHei"/>
                          <a:cs typeface="Microsoft YaHei"/>
                        </a:rPr>
                        <a:t>as</a:t>
                      </a:r>
                      <a:r>
                        <a:rPr sz="650" spc="-10" dirty="0">
                          <a:solidFill>
                            <a:srgbClr val="221714"/>
                          </a:solidFill>
                          <a:latin typeface="Microsoft YaHei"/>
                          <a:cs typeface="Microsoft YaHei"/>
                        </a:rPr>
                        <a:t> </a:t>
                      </a:r>
                      <a:r>
                        <a:rPr sz="650" spc="-20" dirty="0">
                          <a:solidFill>
                            <a:srgbClr val="221714"/>
                          </a:solidFill>
                          <a:latin typeface="Microsoft YaHei"/>
                          <a:cs typeface="Microsoft YaHei"/>
                        </a:rPr>
                        <a:t>per</a:t>
                      </a:r>
                      <a:r>
                        <a:rPr sz="650" spc="-10" dirty="0">
                          <a:solidFill>
                            <a:srgbClr val="221714"/>
                          </a:solidFill>
                          <a:latin typeface="Microsoft YaHei"/>
                          <a:cs typeface="Microsoft YaHei"/>
                        </a:rPr>
                        <a:t> </a:t>
                      </a:r>
                      <a:r>
                        <a:rPr sz="650" spc="-30" dirty="0">
                          <a:solidFill>
                            <a:srgbClr val="221714"/>
                          </a:solidFill>
                          <a:latin typeface="Microsoft YaHei"/>
                          <a:cs typeface="Microsoft YaHei"/>
                        </a:rPr>
                        <a:t>customers</a:t>
                      </a:r>
                      <a:r>
                        <a:rPr sz="650" spc="-10" dirty="0">
                          <a:solidFill>
                            <a:srgbClr val="221714"/>
                          </a:solidFill>
                          <a:latin typeface="Microsoft YaHei"/>
                          <a:cs typeface="Microsoft YaHei"/>
                        </a:rPr>
                        <a:t> request</a:t>
                      </a:r>
                      <a:endParaRPr sz="650">
                        <a:latin typeface="Microsoft YaHei"/>
                        <a:cs typeface="Microsoft YaHei"/>
                      </a:endParaRPr>
                    </a:p>
                  </a:txBody>
                  <a:tcPr marL="0" marR="0" marT="7620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1"/>
                  </a:ext>
                </a:extLst>
              </a:tr>
              <a:tr h="325120">
                <a:tc>
                  <a:txBody>
                    <a:bodyPr/>
                    <a:lstStyle/>
                    <a:p>
                      <a:pPr marL="17145">
                        <a:lnSpc>
                          <a:spcPct val="100000"/>
                        </a:lnSpc>
                        <a:spcBef>
                          <a:spcPts val="630"/>
                        </a:spcBef>
                      </a:pPr>
                      <a:r>
                        <a:rPr sz="1050" b="1" spc="-10" dirty="0">
                          <a:solidFill>
                            <a:srgbClr val="221714"/>
                          </a:solidFill>
                          <a:latin typeface="Microsoft YaHei"/>
                          <a:cs typeface="Microsoft YaHei"/>
                        </a:rPr>
                        <a:t>Application</a:t>
                      </a:r>
                      <a:endParaRPr sz="1050">
                        <a:latin typeface="Microsoft YaHei"/>
                        <a:cs typeface="Microsoft YaHei"/>
                      </a:endParaRPr>
                    </a:p>
                  </a:txBody>
                  <a:tcPr marL="0" marR="0" marT="800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7465" marR="207645">
                        <a:lnSpc>
                          <a:spcPct val="107400"/>
                        </a:lnSpc>
                        <a:spcBef>
                          <a:spcPts val="370"/>
                        </a:spcBef>
                      </a:pPr>
                      <a:r>
                        <a:rPr sz="700" spc="-45" dirty="0">
                          <a:solidFill>
                            <a:srgbClr val="221714"/>
                          </a:solidFill>
                          <a:latin typeface="Microsoft YaHei"/>
                          <a:cs typeface="Microsoft YaHei"/>
                        </a:rPr>
                        <a:t>Corrugated</a:t>
                      </a:r>
                      <a:r>
                        <a:rPr sz="700" spc="-15" dirty="0">
                          <a:solidFill>
                            <a:srgbClr val="221714"/>
                          </a:solidFill>
                          <a:latin typeface="Microsoft YaHei"/>
                          <a:cs typeface="Microsoft YaHei"/>
                        </a:rPr>
                        <a:t> </a:t>
                      </a:r>
                      <a:r>
                        <a:rPr sz="700" spc="-50" dirty="0">
                          <a:solidFill>
                            <a:srgbClr val="221714"/>
                          </a:solidFill>
                          <a:latin typeface="Microsoft YaHei"/>
                          <a:cs typeface="Microsoft YaHei"/>
                        </a:rPr>
                        <a:t>rofing</a:t>
                      </a:r>
                      <a:r>
                        <a:rPr sz="700" spc="-10" dirty="0">
                          <a:solidFill>
                            <a:srgbClr val="221714"/>
                          </a:solidFill>
                          <a:latin typeface="Microsoft YaHei"/>
                          <a:cs typeface="Microsoft YaHei"/>
                        </a:rPr>
                        <a:t> </a:t>
                      </a:r>
                      <a:r>
                        <a:rPr sz="700" spc="-40" dirty="0">
                          <a:solidFill>
                            <a:srgbClr val="221714"/>
                          </a:solidFill>
                          <a:latin typeface="Microsoft YaHei"/>
                          <a:cs typeface="Microsoft YaHei"/>
                        </a:rPr>
                        <a:t>sheet.</a:t>
                      </a:r>
                      <a:r>
                        <a:rPr sz="700" spc="-5" dirty="0">
                          <a:solidFill>
                            <a:srgbClr val="221714"/>
                          </a:solidFill>
                          <a:latin typeface="Microsoft YaHei"/>
                          <a:cs typeface="Microsoft YaHei"/>
                        </a:rPr>
                        <a:t> </a:t>
                      </a:r>
                      <a:r>
                        <a:rPr sz="700" spc="-45" dirty="0">
                          <a:solidFill>
                            <a:srgbClr val="221714"/>
                          </a:solidFill>
                          <a:latin typeface="Microsoft YaHei"/>
                          <a:cs typeface="Microsoft YaHei"/>
                        </a:rPr>
                        <a:t>Celing</a:t>
                      </a:r>
                      <a:r>
                        <a:rPr sz="700" spc="-10" dirty="0">
                          <a:solidFill>
                            <a:srgbClr val="221714"/>
                          </a:solidFill>
                          <a:latin typeface="Microsoft YaHei"/>
                          <a:cs typeface="Microsoft YaHei"/>
                        </a:rPr>
                        <a:t> </a:t>
                      </a:r>
                      <a:r>
                        <a:rPr sz="700" spc="-45" dirty="0">
                          <a:solidFill>
                            <a:srgbClr val="221714"/>
                          </a:solidFill>
                          <a:latin typeface="Microsoft YaHei"/>
                          <a:cs typeface="Microsoft YaHei"/>
                        </a:rPr>
                        <a:t>channel,</a:t>
                      </a:r>
                      <a:r>
                        <a:rPr sz="700" spc="-15" dirty="0">
                          <a:solidFill>
                            <a:srgbClr val="221714"/>
                          </a:solidFill>
                          <a:latin typeface="Microsoft YaHei"/>
                          <a:cs typeface="Microsoft YaHei"/>
                        </a:rPr>
                        <a:t> </a:t>
                      </a:r>
                      <a:r>
                        <a:rPr sz="700" spc="-45" dirty="0">
                          <a:solidFill>
                            <a:srgbClr val="221714"/>
                          </a:solidFill>
                          <a:latin typeface="Microsoft YaHei"/>
                          <a:cs typeface="Microsoft YaHei"/>
                        </a:rPr>
                        <a:t>industrial</a:t>
                      </a:r>
                      <a:r>
                        <a:rPr sz="700" spc="-15" dirty="0">
                          <a:solidFill>
                            <a:srgbClr val="221714"/>
                          </a:solidFill>
                          <a:latin typeface="Microsoft YaHei"/>
                          <a:cs typeface="Microsoft YaHei"/>
                        </a:rPr>
                        <a:t> </a:t>
                      </a:r>
                      <a:r>
                        <a:rPr sz="700" spc="-45" dirty="0">
                          <a:solidFill>
                            <a:srgbClr val="221714"/>
                          </a:solidFill>
                          <a:latin typeface="Microsoft YaHei"/>
                          <a:cs typeface="Microsoft YaHei"/>
                        </a:rPr>
                        <a:t>retrigeration,cold</a:t>
                      </a:r>
                      <a:r>
                        <a:rPr sz="700" spc="-15" dirty="0">
                          <a:solidFill>
                            <a:srgbClr val="221714"/>
                          </a:solidFill>
                          <a:latin typeface="Microsoft YaHei"/>
                          <a:cs typeface="Microsoft YaHei"/>
                        </a:rPr>
                        <a:t> </a:t>
                      </a:r>
                      <a:r>
                        <a:rPr sz="700" spc="-30" dirty="0">
                          <a:solidFill>
                            <a:srgbClr val="221714"/>
                          </a:solidFill>
                          <a:latin typeface="Microsoft YaHei"/>
                          <a:cs typeface="Microsoft YaHei"/>
                        </a:rPr>
                        <a:t>storage,</a:t>
                      </a:r>
                      <a:r>
                        <a:rPr sz="700" spc="500" dirty="0">
                          <a:solidFill>
                            <a:srgbClr val="221714"/>
                          </a:solidFill>
                          <a:latin typeface="Microsoft YaHei"/>
                          <a:cs typeface="Microsoft YaHei"/>
                        </a:rPr>
                        <a:t> </a:t>
                      </a:r>
                      <a:r>
                        <a:rPr sz="700" spc="-40" dirty="0">
                          <a:solidFill>
                            <a:srgbClr val="221714"/>
                          </a:solidFill>
                          <a:latin typeface="Microsoft YaHei"/>
                          <a:cs typeface="Microsoft YaHei"/>
                        </a:rPr>
                        <a:t>door</a:t>
                      </a:r>
                      <a:r>
                        <a:rPr sz="700" spc="-10" dirty="0">
                          <a:solidFill>
                            <a:srgbClr val="221714"/>
                          </a:solidFill>
                          <a:latin typeface="Microsoft YaHei"/>
                          <a:cs typeface="Microsoft YaHei"/>
                        </a:rPr>
                        <a:t> </a:t>
                      </a:r>
                      <a:r>
                        <a:rPr sz="700" spc="-50" dirty="0">
                          <a:solidFill>
                            <a:srgbClr val="221714"/>
                          </a:solidFill>
                          <a:latin typeface="Microsoft YaHei"/>
                          <a:cs typeface="Microsoft YaHei"/>
                        </a:rPr>
                        <a:t>panel,sandwich</a:t>
                      </a:r>
                      <a:r>
                        <a:rPr sz="700" dirty="0">
                          <a:solidFill>
                            <a:srgbClr val="221714"/>
                          </a:solidFill>
                          <a:latin typeface="Microsoft YaHei"/>
                          <a:cs typeface="Microsoft YaHei"/>
                        </a:rPr>
                        <a:t> </a:t>
                      </a:r>
                      <a:r>
                        <a:rPr sz="700" spc="-45" dirty="0">
                          <a:solidFill>
                            <a:srgbClr val="221714"/>
                          </a:solidFill>
                          <a:latin typeface="Microsoft YaHei"/>
                          <a:cs typeface="Microsoft YaHei"/>
                        </a:rPr>
                        <a:t>panel,PU</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panel.</a:t>
                      </a:r>
                      <a:endParaRPr sz="700">
                        <a:latin typeface="Microsoft YaHei"/>
                        <a:cs typeface="Microsoft YaHei"/>
                      </a:endParaRPr>
                    </a:p>
                  </a:txBody>
                  <a:tcPr marL="0" marR="0" marT="469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2"/>
                  </a:ext>
                </a:extLst>
              </a:tr>
            </a:tbl>
          </a:graphicData>
        </a:graphic>
      </p:graphicFrame>
      <p:sp>
        <p:nvSpPr>
          <p:cNvPr id="42" name="Elipse 41">
            <a:extLst>
              <a:ext uri="{FF2B5EF4-FFF2-40B4-BE49-F238E27FC236}">
                <a16:creationId xmlns:a16="http://schemas.microsoft.com/office/drawing/2014/main" id="{F9530CED-DFA0-F99B-2F64-C57F2957C986}"/>
              </a:ext>
            </a:extLst>
          </p:cNvPr>
          <p:cNvSpPr/>
          <p:nvPr/>
        </p:nvSpPr>
        <p:spPr>
          <a:xfrm>
            <a:off x="510598" y="194185"/>
            <a:ext cx="2658677" cy="745513"/>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7060" y="1461254"/>
            <a:ext cx="2232962" cy="2038955"/>
          </a:xfrm>
          <a:prstGeom prst="rect">
            <a:avLst/>
          </a:prstGeom>
        </p:spPr>
      </p:pic>
      <p:pic>
        <p:nvPicPr>
          <p:cNvPr id="3" name="object 3"/>
          <p:cNvPicPr/>
          <p:nvPr/>
        </p:nvPicPr>
        <p:blipFill>
          <a:blip r:embed="rId3" cstate="print"/>
          <a:stretch>
            <a:fillRect/>
          </a:stretch>
        </p:blipFill>
        <p:spPr>
          <a:xfrm>
            <a:off x="3350552" y="3997655"/>
            <a:ext cx="3891851" cy="3127527"/>
          </a:xfrm>
          <a:prstGeom prst="rect">
            <a:avLst/>
          </a:prstGeom>
        </p:spPr>
      </p:pic>
      <p:sp>
        <p:nvSpPr>
          <p:cNvPr id="5" name="object 5"/>
          <p:cNvSpPr txBox="1">
            <a:spLocks noGrp="1"/>
          </p:cNvSpPr>
          <p:nvPr>
            <p:ph type="title"/>
          </p:nvPr>
        </p:nvSpPr>
        <p:spPr>
          <a:xfrm>
            <a:off x="369125" y="437566"/>
            <a:ext cx="4241800" cy="287258"/>
          </a:xfrm>
          <a:prstGeom prst="rect">
            <a:avLst/>
          </a:prstGeom>
        </p:spPr>
        <p:txBody>
          <a:bodyPr vert="horz" wrap="square" lIns="0" tIns="17780" rIns="0" bIns="0" rtlCol="0">
            <a:spAutoFit/>
          </a:bodyPr>
          <a:lstStyle/>
          <a:p>
            <a:pPr marL="12700">
              <a:lnSpc>
                <a:spcPts val="2135"/>
              </a:lnSpc>
            </a:pPr>
            <a:r>
              <a:rPr sz="1800" b="1" dirty="0">
                <a:solidFill>
                  <a:srgbClr val="414142"/>
                </a:solidFill>
                <a:latin typeface="Microsoft YaHei"/>
                <a:cs typeface="Microsoft YaHei"/>
              </a:rPr>
              <a:t>Color</a:t>
            </a:r>
            <a:r>
              <a:rPr sz="1800" b="1" spc="280" dirty="0">
                <a:solidFill>
                  <a:srgbClr val="414142"/>
                </a:solidFill>
                <a:latin typeface="Microsoft YaHei"/>
                <a:cs typeface="Microsoft YaHei"/>
              </a:rPr>
              <a:t> </a:t>
            </a:r>
            <a:r>
              <a:rPr sz="1800" b="1" dirty="0">
                <a:solidFill>
                  <a:srgbClr val="414142"/>
                </a:solidFill>
                <a:latin typeface="Microsoft YaHei"/>
                <a:cs typeface="Microsoft YaHei"/>
              </a:rPr>
              <a:t>coated</a:t>
            </a:r>
            <a:r>
              <a:rPr sz="1800" b="1" spc="290" dirty="0">
                <a:solidFill>
                  <a:srgbClr val="414142"/>
                </a:solidFill>
                <a:latin typeface="Microsoft YaHei"/>
                <a:cs typeface="Microsoft YaHei"/>
              </a:rPr>
              <a:t> </a:t>
            </a:r>
            <a:r>
              <a:rPr sz="1800" b="1" dirty="0">
                <a:solidFill>
                  <a:srgbClr val="414142"/>
                </a:solidFill>
                <a:latin typeface="Microsoft YaHei"/>
                <a:cs typeface="Microsoft YaHei"/>
              </a:rPr>
              <a:t>corrugated</a:t>
            </a:r>
            <a:r>
              <a:rPr sz="1800" b="1" spc="285" dirty="0">
                <a:solidFill>
                  <a:srgbClr val="414142"/>
                </a:solidFill>
                <a:latin typeface="Microsoft YaHei"/>
                <a:cs typeface="Microsoft YaHei"/>
              </a:rPr>
              <a:t> </a:t>
            </a:r>
            <a:r>
              <a:rPr sz="1800" b="1" spc="-10" dirty="0">
                <a:solidFill>
                  <a:srgbClr val="414142"/>
                </a:solidFill>
                <a:latin typeface="Microsoft YaHei"/>
                <a:cs typeface="Microsoft YaHei"/>
              </a:rPr>
              <a:t>plate</a:t>
            </a:r>
            <a:endParaRPr sz="1800" dirty="0">
              <a:latin typeface="Microsoft YaHei"/>
              <a:cs typeface="Microsoft YaHei"/>
            </a:endParaRPr>
          </a:p>
        </p:txBody>
      </p:sp>
      <p:sp>
        <p:nvSpPr>
          <p:cNvPr id="16" name="object 16"/>
          <p:cNvSpPr/>
          <p:nvPr/>
        </p:nvSpPr>
        <p:spPr>
          <a:xfrm>
            <a:off x="314159" y="1169975"/>
            <a:ext cx="2306320" cy="2703830"/>
          </a:xfrm>
          <a:custGeom>
            <a:avLst/>
            <a:gdLst/>
            <a:ahLst/>
            <a:cxnLst/>
            <a:rect l="l" t="t" r="r" b="b"/>
            <a:pathLst>
              <a:path w="2306320" h="2703829">
                <a:moveTo>
                  <a:pt x="2305875" y="2703436"/>
                </a:moveTo>
                <a:lnTo>
                  <a:pt x="0" y="2703436"/>
                </a:lnTo>
                <a:lnTo>
                  <a:pt x="0" y="0"/>
                </a:lnTo>
                <a:lnTo>
                  <a:pt x="2305875" y="0"/>
                </a:lnTo>
                <a:lnTo>
                  <a:pt x="2305875" y="2703436"/>
                </a:lnTo>
                <a:close/>
              </a:path>
            </a:pathLst>
          </a:custGeom>
          <a:ln w="6350">
            <a:solidFill>
              <a:srgbClr val="414142"/>
            </a:solidFill>
          </a:ln>
        </p:spPr>
        <p:txBody>
          <a:bodyPr wrap="square" lIns="0" tIns="0" rIns="0" bIns="0" rtlCol="0"/>
          <a:lstStyle/>
          <a:p>
            <a:endParaRPr/>
          </a:p>
        </p:txBody>
      </p:sp>
      <p:pic>
        <p:nvPicPr>
          <p:cNvPr id="17" name="object 17"/>
          <p:cNvPicPr/>
          <p:nvPr/>
        </p:nvPicPr>
        <p:blipFill>
          <a:blip r:embed="rId4" cstate="print"/>
          <a:stretch>
            <a:fillRect/>
          </a:stretch>
        </p:blipFill>
        <p:spPr>
          <a:xfrm>
            <a:off x="309181" y="3997655"/>
            <a:ext cx="2971800" cy="3127527"/>
          </a:xfrm>
          <a:prstGeom prst="rect">
            <a:avLst/>
          </a:prstGeom>
        </p:spPr>
      </p:pic>
      <p:grpSp>
        <p:nvGrpSpPr>
          <p:cNvPr id="18" name="object 18"/>
          <p:cNvGrpSpPr/>
          <p:nvPr/>
        </p:nvGrpSpPr>
        <p:grpSpPr>
          <a:xfrm>
            <a:off x="3615574" y="7637577"/>
            <a:ext cx="3594735" cy="2379345"/>
            <a:chOff x="3615574" y="7637577"/>
            <a:chExt cx="3594735" cy="2379345"/>
          </a:xfrm>
        </p:grpSpPr>
        <p:pic>
          <p:nvPicPr>
            <p:cNvPr id="19" name="object 19"/>
            <p:cNvPicPr/>
            <p:nvPr/>
          </p:nvPicPr>
          <p:blipFill>
            <a:blip r:embed="rId5" cstate="print"/>
            <a:stretch>
              <a:fillRect/>
            </a:stretch>
          </p:blipFill>
          <p:spPr>
            <a:xfrm>
              <a:off x="3615574" y="7655954"/>
              <a:ext cx="3575689" cy="2267302"/>
            </a:xfrm>
            <a:prstGeom prst="rect">
              <a:avLst/>
            </a:prstGeom>
          </p:spPr>
        </p:pic>
        <p:sp>
          <p:nvSpPr>
            <p:cNvPr id="20" name="object 20"/>
            <p:cNvSpPr/>
            <p:nvPr/>
          </p:nvSpPr>
          <p:spPr>
            <a:xfrm>
              <a:off x="4254893" y="7637577"/>
              <a:ext cx="2955290" cy="2379345"/>
            </a:xfrm>
            <a:custGeom>
              <a:avLst/>
              <a:gdLst/>
              <a:ahLst/>
              <a:cxnLst/>
              <a:rect l="l" t="t" r="r" b="b"/>
              <a:pathLst>
                <a:path w="2955290" h="2379345">
                  <a:moveTo>
                    <a:pt x="1404734" y="1577022"/>
                  </a:moveTo>
                  <a:lnTo>
                    <a:pt x="1036993" y="1577022"/>
                  </a:lnTo>
                  <a:lnTo>
                    <a:pt x="1036993" y="1480934"/>
                  </a:lnTo>
                  <a:lnTo>
                    <a:pt x="655993" y="1480934"/>
                  </a:lnTo>
                  <a:lnTo>
                    <a:pt x="655993" y="1242402"/>
                  </a:lnTo>
                  <a:lnTo>
                    <a:pt x="1172819" y="1242402"/>
                  </a:lnTo>
                  <a:lnTo>
                    <a:pt x="1172819" y="1086675"/>
                  </a:lnTo>
                  <a:lnTo>
                    <a:pt x="960793" y="1086675"/>
                  </a:lnTo>
                  <a:lnTo>
                    <a:pt x="960793" y="1070127"/>
                  </a:lnTo>
                  <a:lnTo>
                    <a:pt x="1123124" y="1070127"/>
                  </a:lnTo>
                  <a:lnTo>
                    <a:pt x="1123124" y="831583"/>
                  </a:lnTo>
                  <a:lnTo>
                    <a:pt x="960793" y="831583"/>
                  </a:lnTo>
                  <a:lnTo>
                    <a:pt x="960793" y="79527"/>
                  </a:lnTo>
                  <a:lnTo>
                    <a:pt x="62953" y="79527"/>
                  </a:lnTo>
                  <a:lnTo>
                    <a:pt x="62953" y="1086675"/>
                  </a:lnTo>
                  <a:lnTo>
                    <a:pt x="0" y="1086675"/>
                  </a:lnTo>
                  <a:lnTo>
                    <a:pt x="0" y="1242402"/>
                  </a:lnTo>
                  <a:lnTo>
                    <a:pt x="62953" y="1242402"/>
                  </a:lnTo>
                  <a:lnTo>
                    <a:pt x="62953" y="2378773"/>
                  </a:lnTo>
                  <a:lnTo>
                    <a:pt x="655993" y="2378773"/>
                  </a:lnTo>
                  <a:lnTo>
                    <a:pt x="655993" y="2340559"/>
                  </a:lnTo>
                  <a:lnTo>
                    <a:pt x="1036993" y="2340559"/>
                  </a:lnTo>
                  <a:lnTo>
                    <a:pt x="1036993" y="2067344"/>
                  </a:lnTo>
                  <a:lnTo>
                    <a:pt x="1196022" y="2067344"/>
                  </a:lnTo>
                  <a:lnTo>
                    <a:pt x="1196022" y="1864702"/>
                  </a:lnTo>
                  <a:lnTo>
                    <a:pt x="1404734" y="1864702"/>
                  </a:lnTo>
                  <a:lnTo>
                    <a:pt x="1404734" y="1577022"/>
                  </a:lnTo>
                  <a:close/>
                </a:path>
                <a:path w="2955290" h="2379345">
                  <a:moveTo>
                    <a:pt x="1825498" y="0"/>
                  </a:moveTo>
                  <a:lnTo>
                    <a:pt x="728878" y="0"/>
                  </a:lnTo>
                  <a:lnTo>
                    <a:pt x="728878" y="79514"/>
                  </a:lnTo>
                  <a:lnTo>
                    <a:pt x="1825498" y="79514"/>
                  </a:lnTo>
                  <a:lnTo>
                    <a:pt x="1825498" y="0"/>
                  </a:lnTo>
                  <a:close/>
                </a:path>
                <a:path w="2955290" h="2379345">
                  <a:moveTo>
                    <a:pt x="2955239" y="12"/>
                  </a:moveTo>
                  <a:lnTo>
                    <a:pt x="2087206" y="12"/>
                  </a:lnTo>
                  <a:lnTo>
                    <a:pt x="2087206" y="152412"/>
                  </a:lnTo>
                  <a:lnTo>
                    <a:pt x="2955239" y="152412"/>
                  </a:lnTo>
                  <a:lnTo>
                    <a:pt x="2955239" y="12"/>
                  </a:lnTo>
                  <a:close/>
                </a:path>
              </a:pathLst>
            </a:custGeom>
            <a:solidFill>
              <a:srgbClr val="FFFFFF"/>
            </a:solidFill>
          </p:spPr>
          <p:txBody>
            <a:bodyPr wrap="square" lIns="0" tIns="0" rIns="0" bIns="0" rtlCol="0"/>
            <a:lstStyle/>
            <a:p>
              <a:endParaRPr/>
            </a:p>
          </p:txBody>
        </p:sp>
      </p:grpSp>
      <p:sp>
        <p:nvSpPr>
          <p:cNvPr id="21" name="object 21"/>
          <p:cNvSpPr txBox="1"/>
          <p:nvPr/>
        </p:nvSpPr>
        <p:spPr>
          <a:xfrm>
            <a:off x="6345046" y="7645831"/>
            <a:ext cx="902969" cy="147320"/>
          </a:xfrm>
          <a:prstGeom prst="rect">
            <a:avLst/>
          </a:prstGeom>
        </p:spPr>
        <p:txBody>
          <a:bodyPr vert="horz" wrap="square" lIns="0" tIns="12700" rIns="0" bIns="0" rtlCol="0">
            <a:spAutoFit/>
          </a:bodyPr>
          <a:lstStyle/>
          <a:p>
            <a:pPr marL="12700">
              <a:lnSpc>
                <a:spcPct val="100000"/>
              </a:lnSpc>
              <a:spcBef>
                <a:spcPts val="100"/>
              </a:spcBef>
            </a:pPr>
            <a:r>
              <a:rPr sz="800" b="0" dirty="0">
                <a:solidFill>
                  <a:srgbClr val="221714"/>
                </a:solidFill>
                <a:latin typeface="Microsoft YaHei Light"/>
                <a:cs typeface="Microsoft YaHei Light"/>
              </a:rPr>
              <a:t>Organic</a:t>
            </a:r>
            <a:r>
              <a:rPr sz="800" b="0" spc="-65" dirty="0">
                <a:solidFill>
                  <a:srgbClr val="221714"/>
                </a:solidFill>
                <a:latin typeface="Microsoft YaHei Light"/>
                <a:cs typeface="Microsoft YaHei Light"/>
              </a:rPr>
              <a:t> </a:t>
            </a:r>
            <a:r>
              <a:rPr sz="800" b="0" spc="-10" dirty="0">
                <a:solidFill>
                  <a:srgbClr val="221714"/>
                </a:solidFill>
                <a:latin typeface="Microsoft YaHei Light"/>
                <a:cs typeface="Microsoft YaHei Light"/>
              </a:rPr>
              <a:t>Aggregate</a:t>
            </a:r>
            <a:endParaRPr sz="800">
              <a:latin typeface="Microsoft YaHei Light"/>
              <a:cs typeface="Microsoft YaHei Light"/>
            </a:endParaRPr>
          </a:p>
        </p:txBody>
      </p:sp>
      <p:sp>
        <p:nvSpPr>
          <p:cNvPr id="22" name="object 22"/>
          <p:cNvSpPr txBox="1"/>
          <p:nvPr/>
        </p:nvSpPr>
        <p:spPr>
          <a:xfrm>
            <a:off x="4317847" y="7717091"/>
            <a:ext cx="910590" cy="752475"/>
          </a:xfrm>
          <a:prstGeom prst="rect">
            <a:avLst/>
          </a:prstGeom>
          <a:solidFill>
            <a:srgbClr val="FFFFFF"/>
          </a:solidFill>
        </p:spPr>
        <p:txBody>
          <a:bodyPr vert="horz" wrap="square" lIns="0" tIns="20955" rIns="0" bIns="0" rtlCol="0">
            <a:spAutoFit/>
          </a:bodyPr>
          <a:lstStyle/>
          <a:p>
            <a:pPr marL="34925" marR="3175">
              <a:lnSpc>
                <a:spcPct val="100000"/>
              </a:lnSpc>
              <a:spcBef>
                <a:spcPts val="165"/>
              </a:spcBef>
            </a:pPr>
            <a:r>
              <a:rPr sz="800" b="0" spc="20" dirty="0">
                <a:solidFill>
                  <a:srgbClr val="221714"/>
                </a:solidFill>
                <a:latin typeface="Microsoft YaHei Light"/>
                <a:cs typeface="Microsoft YaHei Light"/>
              </a:rPr>
              <a:t>Protective</a:t>
            </a:r>
            <a:r>
              <a:rPr sz="800" b="0" spc="-55" dirty="0">
                <a:solidFill>
                  <a:srgbClr val="221714"/>
                </a:solidFill>
                <a:latin typeface="Microsoft YaHei Light"/>
                <a:cs typeface="Microsoft YaHei Light"/>
              </a:rPr>
              <a:t> </a:t>
            </a:r>
            <a:r>
              <a:rPr sz="800" b="0" spc="30" dirty="0">
                <a:solidFill>
                  <a:srgbClr val="221714"/>
                </a:solidFill>
                <a:latin typeface="Microsoft YaHei Light"/>
                <a:cs typeface="Microsoft YaHei Light"/>
              </a:rPr>
              <a:t>ﬁlm</a:t>
            </a:r>
            <a:endParaRPr sz="800">
              <a:latin typeface="Microsoft YaHei Light"/>
              <a:cs typeface="Microsoft YaHei Light"/>
            </a:endParaRPr>
          </a:p>
          <a:p>
            <a:pPr marL="34925">
              <a:lnSpc>
                <a:spcPct val="156300"/>
              </a:lnSpc>
              <a:spcBef>
                <a:spcPts val="65"/>
              </a:spcBef>
            </a:pPr>
            <a:r>
              <a:rPr sz="800" b="0" spc="10" dirty="0">
                <a:solidFill>
                  <a:srgbClr val="221714"/>
                </a:solidFill>
                <a:latin typeface="Microsoft YaHei Light"/>
                <a:cs typeface="Microsoft YaHei Light"/>
              </a:rPr>
              <a:t>Surface</a:t>
            </a:r>
            <a:r>
              <a:rPr sz="800" b="0" spc="20" dirty="0">
                <a:solidFill>
                  <a:srgbClr val="221714"/>
                </a:solidFill>
                <a:latin typeface="Microsoft YaHei Light"/>
                <a:cs typeface="Microsoft YaHei Light"/>
              </a:rPr>
              <a:t> </a:t>
            </a:r>
            <a:r>
              <a:rPr sz="800" b="0" spc="10" dirty="0">
                <a:solidFill>
                  <a:srgbClr val="221714"/>
                </a:solidFill>
                <a:latin typeface="Microsoft YaHei Light"/>
                <a:cs typeface="Microsoft YaHei Light"/>
              </a:rPr>
              <a:t>Paint</a:t>
            </a:r>
            <a:r>
              <a:rPr sz="800" b="0" spc="25" dirty="0">
                <a:solidFill>
                  <a:srgbClr val="221714"/>
                </a:solidFill>
                <a:latin typeface="Microsoft YaHei Light"/>
                <a:cs typeface="Microsoft YaHei Light"/>
              </a:rPr>
              <a:t> </a:t>
            </a:r>
            <a:r>
              <a:rPr sz="800" b="0" spc="30" dirty="0">
                <a:solidFill>
                  <a:srgbClr val="221714"/>
                </a:solidFill>
                <a:latin typeface="Microsoft YaHei Light"/>
                <a:cs typeface="Microsoft YaHei Light"/>
              </a:rPr>
              <a:t>Film </a:t>
            </a:r>
            <a:r>
              <a:rPr sz="800" b="0" spc="-10" dirty="0">
                <a:solidFill>
                  <a:srgbClr val="221714"/>
                </a:solidFill>
                <a:latin typeface="Microsoft YaHei Light"/>
                <a:cs typeface="Microsoft YaHei Light"/>
              </a:rPr>
              <a:t>Top</a:t>
            </a:r>
            <a:r>
              <a:rPr sz="800" b="0" spc="-75" dirty="0">
                <a:solidFill>
                  <a:srgbClr val="221714"/>
                </a:solidFill>
                <a:latin typeface="Microsoft YaHei Light"/>
                <a:cs typeface="Microsoft YaHei Light"/>
              </a:rPr>
              <a:t> </a:t>
            </a:r>
            <a:r>
              <a:rPr sz="800" b="0" spc="-10" dirty="0">
                <a:solidFill>
                  <a:srgbClr val="221714"/>
                </a:solidFill>
                <a:latin typeface="Microsoft YaHei Light"/>
                <a:cs typeface="Microsoft YaHei Light"/>
              </a:rPr>
              <a:t>Coating </a:t>
            </a:r>
            <a:r>
              <a:rPr sz="800" b="0" spc="20" dirty="0">
                <a:solidFill>
                  <a:srgbClr val="221714"/>
                </a:solidFill>
                <a:latin typeface="Microsoft YaHei Light"/>
                <a:cs typeface="Microsoft YaHei Light"/>
              </a:rPr>
              <a:t>Underlayer</a:t>
            </a:r>
            <a:r>
              <a:rPr sz="800" b="0" spc="-20" dirty="0">
                <a:solidFill>
                  <a:srgbClr val="221714"/>
                </a:solidFill>
                <a:latin typeface="Microsoft YaHei Light"/>
                <a:cs typeface="Microsoft YaHei Light"/>
              </a:rPr>
              <a:t> </a:t>
            </a:r>
            <a:r>
              <a:rPr sz="800" b="0" spc="-10" dirty="0">
                <a:solidFill>
                  <a:srgbClr val="221714"/>
                </a:solidFill>
                <a:latin typeface="Microsoft YaHei Light"/>
                <a:cs typeface="Microsoft YaHei Light"/>
              </a:rPr>
              <a:t>Coatin</a:t>
            </a:r>
            <a:endParaRPr sz="800">
              <a:latin typeface="Microsoft YaHei Light"/>
              <a:cs typeface="Microsoft YaHei Light"/>
            </a:endParaRPr>
          </a:p>
        </p:txBody>
      </p:sp>
      <p:sp>
        <p:nvSpPr>
          <p:cNvPr id="23" name="object 23"/>
          <p:cNvSpPr txBox="1"/>
          <p:nvPr/>
        </p:nvSpPr>
        <p:spPr>
          <a:xfrm>
            <a:off x="5210683" y="8305114"/>
            <a:ext cx="86360" cy="147320"/>
          </a:xfrm>
          <a:prstGeom prst="rect">
            <a:avLst/>
          </a:prstGeom>
        </p:spPr>
        <p:txBody>
          <a:bodyPr vert="horz" wrap="square" lIns="0" tIns="12700" rIns="0" bIns="0" rtlCol="0">
            <a:spAutoFit/>
          </a:bodyPr>
          <a:lstStyle/>
          <a:p>
            <a:pPr marL="12700">
              <a:lnSpc>
                <a:spcPct val="100000"/>
              </a:lnSpc>
              <a:spcBef>
                <a:spcPts val="100"/>
              </a:spcBef>
            </a:pPr>
            <a:r>
              <a:rPr sz="800" b="0" spc="-50" dirty="0">
                <a:solidFill>
                  <a:srgbClr val="221714"/>
                </a:solidFill>
                <a:latin typeface="Microsoft YaHei Light"/>
                <a:cs typeface="Microsoft YaHei Light"/>
              </a:rPr>
              <a:t>g</a:t>
            </a:r>
            <a:endParaRPr sz="800">
              <a:latin typeface="Microsoft YaHei Light"/>
              <a:cs typeface="Microsoft YaHei Light"/>
            </a:endParaRPr>
          </a:p>
        </p:txBody>
      </p:sp>
      <p:sp>
        <p:nvSpPr>
          <p:cNvPr id="24" name="object 24"/>
          <p:cNvSpPr txBox="1"/>
          <p:nvPr/>
        </p:nvSpPr>
        <p:spPr>
          <a:xfrm>
            <a:off x="4254893" y="8507197"/>
            <a:ext cx="1148080" cy="514984"/>
          </a:xfrm>
          <a:prstGeom prst="rect">
            <a:avLst/>
          </a:prstGeom>
        </p:spPr>
        <p:txBody>
          <a:bodyPr vert="horz" wrap="square" lIns="0" tIns="12700" rIns="0" bIns="0" rtlCol="0">
            <a:spAutoFit/>
          </a:bodyPr>
          <a:lstStyle/>
          <a:p>
            <a:pPr marL="98425">
              <a:lnSpc>
                <a:spcPct val="100000"/>
              </a:lnSpc>
              <a:spcBef>
                <a:spcPts val="100"/>
              </a:spcBef>
            </a:pPr>
            <a:r>
              <a:rPr sz="800" b="0" spc="10" dirty="0">
                <a:solidFill>
                  <a:srgbClr val="221714"/>
                </a:solidFill>
                <a:latin typeface="Microsoft YaHei Light"/>
                <a:cs typeface="Microsoft YaHei Light"/>
              </a:rPr>
              <a:t>Formation</a:t>
            </a:r>
            <a:r>
              <a:rPr sz="800" b="0" spc="45" dirty="0">
                <a:solidFill>
                  <a:srgbClr val="221714"/>
                </a:solidFill>
                <a:latin typeface="Microsoft YaHei Light"/>
                <a:cs typeface="Microsoft YaHei Light"/>
              </a:rPr>
              <a:t> </a:t>
            </a:r>
            <a:r>
              <a:rPr sz="800" b="0" spc="-10" dirty="0">
                <a:solidFill>
                  <a:srgbClr val="221714"/>
                </a:solidFill>
                <a:latin typeface="Microsoft YaHei Light"/>
                <a:cs typeface="Microsoft YaHei Light"/>
              </a:rPr>
              <a:t>Treatment</a:t>
            </a:r>
            <a:endParaRPr sz="800">
              <a:latin typeface="Microsoft YaHei Light"/>
              <a:cs typeface="Microsoft YaHei Light"/>
            </a:endParaRPr>
          </a:p>
          <a:p>
            <a:pPr marL="73025">
              <a:lnSpc>
                <a:spcPct val="100000"/>
              </a:lnSpc>
              <a:spcBef>
                <a:spcPts val="660"/>
              </a:spcBef>
            </a:pPr>
            <a:r>
              <a:rPr sz="600" b="0" dirty="0">
                <a:solidFill>
                  <a:srgbClr val="221714"/>
                </a:solidFill>
                <a:latin typeface="Microsoft YaHei Light"/>
                <a:cs typeface="Microsoft YaHei Light"/>
              </a:rPr>
              <a:t>55%</a:t>
            </a:r>
            <a:r>
              <a:rPr sz="600" b="0" spc="5" dirty="0">
                <a:solidFill>
                  <a:srgbClr val="221714"/>
                </a:solidFill>
                <a:latin typeface="Microsoft YaHei Light"/>
                <a:cs typeface="Microsoft YaHei Light"/>
              </a:rPr>
              <a:t> </a:t>
            </a:r>
            <a:r>
              <a:rPr sz="600" b="0" dirty="0">
                <a:solidFill>
                  <a:srgbClr val="221714"/>
                </a:solidFill>
                <a:latin typeface="Microsoft YaHei Light"/>
                <a:cs typeface="Microsoft YaHei Light"/>
              </a:rPr>
              <a:t>Galvalume</a:t>
            </a:r>
            <a:r>
              <a:rPr sz="600" b="0" spc="10" dirty="0">
                <a:solidFill>
                  <a:srgbClr val="221714"/>
                </a:solidFill>
                <a:latin typeface="Microsoft YaHei Light"/>
                <a:cs typeface="Microsoft YaHei Light"/>
              </a:rPr>
              <a:t> </a:t>
            </a:r>
            <a:r>
              <a:rPr sz="600" b="0" spc="-10" dirty="0">
                <a:solidFill>
                  <a:srgbClr val="221714"/>
                </a:solidFill>
                <a:latin typeface="Microsoft YaHei Light"/>
                <a:cs typeface="Microsoft YaHei Light"/>
              </a:rPr>
              <a:t>And</a:t>
            </a:r>
            <a:r>
              <a:rPr sz="600" b="0" spc="5" dirty="0">
                <a:solidFill>
                  <a:srgbClr val="221714"/>
                </a:solidFill>
                <a:latin typeface="Microsoft YaHei Light"/>
                <a:cs typeface="Microsoft YaHei Light"/>
              </a:rPr>
              <a:t> </a:t>
            </a:r>
            <a:r>
              <a:rPr sz="600" b="0" spc="-10" dirty="0">
                <a:solidFill>
                  <a:srgbClr val="221714"/>
                </a:solidFill>
                <a:latin typeface="Microsoft YaHei Light"/>
                <a:cs typeface="Microsoft YaHei Light"/>
              </a:rPr>
              <a:t>Organic</a:t>
            </a:r>
            <a:endParaRPr sz="600">
              <a:latin typeface="Microsoft YaHei Light"/>
              <a:cs typeface="Microsoft YaHei Light"/>
            </a:endParaRPr>
          </a:p>
          <a:p>
            <a:pPr marL="76200">
              <a:lnSpc>
                <a:spcPct val="100000"/>
              </a:lnSpc>
              <a:spcBef>
                <a:spcPts val="550"/>
              </a:spcBef>
            </a:pPr>
            <a:r>
              <a:rPr sz="800" b="0" spc="10" dirty="0">
                <a:solidFill>
                  <a:srgbClr val="221714"/>
                </a:solidFill>
                <a:latin typeface="Microsoft YaHei Light"/>
                <a:cs typeface="Microsoft YaHei Light"/>
              </a:rPr>
              <a:t>Steel</a:t>
            </a:r>
            <a:r>
              <a:rPr sz="800" b="0" dirty="0">
                <a:solidFill>
                  <a:srgbClr val="221714"/>
                </a:solidFill>
                <a:latin typeface="Microsoft YaHei Light"/>
                <a:cs typeface="Microsoft YaHei Light"/>
              </a:rPr>
              <a:t> </a:t>
            </a:r>
            <a:r>
              <a:rPr sz="800" b="0" spc="-10" dirty="0">
                <a:solidFill>
                  <a:srgbClr val="221714"/>
                </a:solidFill>
                <a:latin typeface="Microsoft YaHei Light"/>
                <a:cs typeface="Microsoft YaHei Light"/>
              </a:rPr>
              <a:t>Plate</a:t>
            </a:r>
            <a:endParaRPr sz="800">
              <a:latin typeface="Microsoft YaHei Light"/>
              <a:cs typeface="Microsoft YaHei Light"/>
            </a:endParaRPr>
          </a:p>
        </p:txBody>
      </p:sp>
      <p:sp>
        <p:nvSpPr>
          <p:cNvPr id="25" name="object 25"/>
          <p:cNvSpPr txBox="1"/>
          <p:nvPr/>
        </p:nvSpPr>
        <p:spPr>
          <a:xfrm>
            <a:off x="4343996" y="9191968"/>
            <a:ext cx="676275" cy="132080"/>
          </a:xfrm>
          <a:prstGeom prst="rect">
            <a:avLst/>
          </a:prstGeom>
        </p:spPr>
        <p:txBody>
          <a:bodyPr vert="horz" wrap="square" lIns="0" tIns="12700" rIns="0" bIns="0" rtlCol="0">
            <a:spAutoFit/>
          </a:bodyPr>
          <a:lstStyle/>
          <a:p>
            <a:pPr marL="12700">
              <a:lnSpc>
                <a:spcPct val="100000"/>
              </a:lnSpc>
              <a:spcBef>
                <a:spcPts val="100"/>
              </a:spcBef>
            </a:pPr>
            <a:r>
              <a:rPr sz="700" b="0" dirty="0">
                <a:solidFill>
                  <a:srgbClr val="221714"/>
                </a:solidFill>
                <a:latin typeface="Microsoft YaHei Light"/>
                <a:cs typeface="Microsoft YaHei Light"/>
              </a:rPr>
              <a:t>55%</a:t>
            </a:r>
            <a:r>
              <a:rPr sz="700" b="0" spc="-5" dirty="0">
                <a:solidFill>
                  <a:srgbClr val="221714"/>
                </a:solidFill>
                <a:latin typeface="Microsoft YaHei Light"/>
                <a:cs typeface="Microsoft YaHei Light"/>
              </a:rPr>
              <a:t> </a:t>
            </a:r>
            <a:r>
              <a:rPr sz="700" b="0" spc="-10" dirty="0">
                <a:solidFill>
                  <a:srgbClr val="221714"/>
                </a:solidFill>
                <a:latin typeface="Microsoft YaHei Light"/>
                <a:cs typeface="Microsoft YaHei Light"/>
              </a:rPr>
              <a:t>Galvalume</a:t>
            </a:r>
            <a:endParaRPr sz="700">
              <a:latin typeface="Microsoft YaHei Light"/>
              <a:cs typeface="Microsoft YaHei Light"/>
            </a:endParaRPr>
          </a:p>
        </p:txBody>
      </p:sp>
      <p:sp>
        <p:nvSpPr>
          <p:cNvPr id="26" name="object 26"/>
          <p:cNvSpPr txBox="1"/>
          <p:nvPr/>
        </p:nvSpPr>
        <p:spPr>
          <a:xfrm>
            <a:off x="5010277" y="9214599"/>
            <a:ext cx="649605" cy="172720"/>
          </a:xfrm>
          <a:prstGeom prst="rect">
            <a:avLst/>
          </a:prstGeom>
          <a:solidFill>
            <a:srgbClr val="FFFFFF"/>
          </a:solidFill>
        </p:spPr>
        <p:txBody>
          <a:bodyPr vert="horz" wrap="square" lIns="0" tIns="0" rIns="0" bIns="0" rtlCol="0">
            <a:spAutoFit/>
          </a:bodyPr>
          <a:lstStyle/>
          <a:p>
            <a:pPr marL="14604">
              <a:lnSpc>
                <a:spcPts val="760"/>
              </a:lnSpc>
            </a:pPr>
            <a:r>
              <a:rPr sz="700" b="0" spc="-10" dirty="0">
                <a:solidFill>
                  <a:srgbClr val="221714"/>
                </a:solidFill>
                <a:latin typeface="Microsoft YaHei Light"/>
                <a:cs typeface="Microsoft YaHei Light"/>
              </a:rPr>
              <a:t>And</a:t>
            </a:r>
            <a:r>
              <a:rPr sz="700" b="0" spc="-60" dirty="0">
                <a:solidFill>
                  <a:srgbClr val="221714"/>
                </a:solidFill>
                <a:latin typeface="Microsoft YaHei Light"/>
                <a:cs typeface="Microsoft YaHei Light"/>
              </a:rPr>
              <a:t> </a:t>
            </a:r>
            <a:r>
              <a:rPr sz="700" b="0" spc="-10" dirty="0">
                <a:solidFill>
                  <a:srgbClr val="221714"/>
                </a:solidFill>
                <a:latin typeface="Microsoft YaHei Light"/>
                <a:cs typeface="Microsoft YaHei Light"/>
              </a:rPr>
              <a:t>Organic</a:t>
            </a:r>
            <a:endParaRPr sz="700">
              <a:latin typeface="Microsoft YaHei Light"/>
              <a:cs typeface="Microsoft YaHei Light"/>
            </a:endParaRPr>
          </a:p>
        </p:txBody>
      </p:sp>
      <p:sp>
        <p:nvSpPr>
          <p:cNvPr id="27" name="object 27"/>
          <p:cNvSpPr txBox="1"/>
          <p:nvPr/>
        </p:nvSpPr>
        <p:spPr>
          <a:xfrm>
            <a:off x="4454423" y="9368114"/>
            <a:ext cx="759460" cy="147320"/>
          </a:xfrm>
          <a:prstGeom prst="rect">
            <a:avLst/>
          </a:prstGeom>
        </p:spPr>
        <p:txBody>
          <a:bodyPr vert="horz" wrap="square" lIns="0" tIns="12700" rIns="0" bIns="0" rtlCol="0">
            <a:spAutoFit/>
          </a:bodyPr>
          <a:lstStyle/>
          <a:p>
            <a:pPr marL="12700">
              <a:lnSpc>
                <a:spcPct val="100000"/>
              </a:lnSpc>
              <a:spcBef>
                <a:spcPts val="100"/>
              </a:spcBef>
            </a:pPr>
            <a:r>
              <a:rPr sz="800" b="0" spc="10" dirty="0">
                <a:solidFill>
                  <a:srgbClr val="221714"/>
                </a:solidFill>
                <a:latin typeface="Microsoft YaHei Light"/>
                <a:cs typeface="Microsoft YaHei Light"/>
              </a:rPr>
              <a:t>Formation</a:t>
            </a:r>
            <a:r>
              <a:rPr sz="800" b="0" spc="45" dirty="0">
                <a:solidFill>
                  <a:srgbClr val="221714"/>
                </a:solidFill>
                <a:latin typeface="Microsoft YaHei Light"/>
                <a:cs typeface="Microsoft YaHei Light"/>
              </a:rPr>
              <a:t> </a:t>
            </a:r>
            <a:r>
              <a:rPr sz="800" b="0" spc="-20" dirty="0">
                <a:solidFill>
                  <a:srgbClr val="221714"/>
                </a:solidFill>
                <a:latin typeface="Microsoft YaHei Light"/>
                <a:cs typeface="Microsoft YaHei Light"/>
              </a:rPr>
              <a:t>Trea</a:t>
            </a:r>
            <a:endParaRPr sz="800">
              <a:latin typeface="Microsoft YaHei Light"/>
              <a:cs typeface="Microsoft YaHei Light"/>
            </a:endParaRPr>
          </a:p>
        </p:txBody>
      </p:sp>
      <p:sp>
        <p:nvSpPr>
          <p:cNvPr id="28" name="object 28"/>
          <p:cNvSpPr txBox="1"/>
          <p:nvPr/>
        </p:nvSpPr>
        <p:spPr>
          <a:xfrm>
            <a:off x="5182552" y="9386875"/>
            <a:ext cx="281305" cy="115570"/>
          </a:xfrm>
          <a:prstGeom prst="rect">
            <a:avLst/>
          </a:prstGeom>
          <a:solidFill>
            <a:srgbClr val="FFFFFF"/>
          </a:solidFill>
        </p:spPr>
        <p:txBody>
          <a:bodyPr vert="horz" wrap="square" lIns="0" tIns="0" rIns="0" bIns="0" rtlCol="0">
            <a:spAutoFit/>
          </a:bodyPr>
          <a:lstStyle/>
          <a:p>
            <a:pPr marL="13970">
              <a:lnSpc>
                <a:spcPts val="910"/>
              </a:lnSpc>
            </a:pPr>
            <a:r>
              <a:rPr sz="800" b="0" spc="-20" dirty="0">
                <a:solidFill>
                  <a:srgbClr val="221714"/>
                </a:solidFill>
                <a:latin typeface="Microsoft YaHei Light"/>
                <a:cs typeface="Microsoft YaHei Light"/>
              </a:rPr>
              <a:t>tmen</a:t>
            </a:r>
            <a:endParaRPr sz="800">
              <a:latin typeface="Microsoft YaHei Light"/>
              <a:cs typeface="Microsoft YaHei Light"/>
            </a:endParaRPr>
          </a:p>
        </p:txBody>
      </p:sp>
      <p:sp>
        <p:nvSpPr>
          <p:cNvPr id="29" name="object 29"/>
          <p:cNvSpPr txBox="1"/>
          <p:nvPr/>
        </p:nvSpPr>
        <p:spPr>
          <a:xfrm>
            <a:off x="5439130" y="9368114"/>
            <a:ext cx="68580" cy="147320"/>
          </a:xfrm>
          <a:prstGeom prst="rect">
            <a:avLst/>
          </a:prstGeom>
        </p:spPr>
        <p:txBody>
          <a:bodyPr vert="horz" wrap="square" lIns="0" tIns="12700" rIns="0" bIns="0" rtlCol="0">
            <a:spAutoFit/>
          </a:bodyPr>
          <a:lstStyle/>
          <a:p>
            <a:pPr marL="12700">
              <a:lnSpc>
                <a:spcPct val="100000"/>
              </a:lnSpc>
              <a:spcBef>
                <a:spcPts val="100"/>
              </a:spcBef>
            </a:pPr>
            <a:r>
              <a:rPr sz="800" b="0" spc="20" dirty="0">
                <a:solidFill>
                  <a:srgbClr val="221714"/>
                </a:solidFill>
                <a:latin typeface="Microsoft YaHei Light"/>
                <a:cs typeface="Microsoft YaHei Light"/>
              </a:rPr>
              <a:t>t</a:t>
            </a:r>
            <a:endParaRPr sz="800">
              <a:latin typeface="Microsoft YaHei Light"/>
              <a:cs typeface="Microsoft YaHei Light"/>
            </a:endParaRPr>
          </a:p>
        </p:txBody>
      </p:sp>
      <p:sp>
        <p:nvSpPr>
          <p:cNvPr id="30" name="object 30"/>
          <p:cNvSpPr txBox="1"/>
          <p:nvPr/>
        </p:nvSpPr>
        <p:spPr>
          <a:xfrm>
            <a:off x="4490897" y="9543679"/>
            <a:ext cx="890269" cy="147320"/>
          </a:xfrm>
          <a:prstGeom prst="rect">
            <a:avLst/>
          </a:prstGeom>
        </p:spPr>
        <p:txBody>
          <a:bodyPr vert="horz" wrap="square" lIns="0" tIns="12700" rIns="0" bIns="0" rtlCol="0">
            <a:spAutoFit/>
          </a:bodyPr>
          <a:lstStyle/>
          <a:p>
            <a:pPr marL="12700">
              <a:lnSpc>
                <a:spcPct val="100000"/>
              </a:lnSpc>
              <a:spcBef>
                <a:spcPts val="100"/>
              </a:spcBef>
            </a:pPr>
            <a:r>
              <a:rPr sz="800" b="0" spc="10" dirty="0">
                <a:solidFill>
                  <a:srgbClr val="221714"/>
                </a:solidFill>
                <a:latin typeface="Microsoft YaHei Light"/>
                <a:cs typeface="Microsoft YaHei Light"/>
              </a:rPr>
              <a:t>Surface</a:t>
            </a:r>
            <a:r>
              <a:rPr sz="800" b="0" spc="20" dirty="0">
                <a:solidFill>
                  <a:srgbClr val="221714"/>
                </a:solidFill>
                <a:latin typeface="Microsoft YaHei Light"/>
                <a:cs typeface="Microsoft YaHei Light"/>
              </a:rPr>
              <a:t> </a:t>
            </a:r>
            <a:r>
              <a:rPr sz="800" b="0" spc="10" dirty="0">
                <a:solidFill>
                  <a:srgbClr val="221714"/>
                </a:solidFill>
                <a:latin typeface="Microsoft YaHei Light"/>
                <a:cs typeface="Microsoft YaHei Light"/>
              </a:rPr>
              <a:t>Paint</a:t>
            </a:r>
            <a:r>
              <a:rPr sz="800" b="0" spc="25" dirty="0">
                <a:solidFill>
                  <a:srgbClr val="221714"/>
                </a:solidFill>
                <a:latin typeface="Microsoft YaHei Light"/>
                <a:cs typeface="Microsoft YaHei Light"/>
              </a:rPr>
              <a:t> </a:t>
            </a:r>
            <a:r>
              <a:rPr sz="800" b="0" spc="30" dirty="0">
                <a:solidFill>
                  <a:srgbClr val="221714"/>
                </a:solidFill>
                <a:latin typeface="Microsoft YaHei Light"/>
                <a:cs typeface="Microsoft YaHei Light"/>
              </a:rPr>
              <a:t>Film</a:t>
            </a:r>
            <a:endParaRPr sz="800">
              <a:latin typeface="Microsoft YaHei Light"/>
              <a:cs typeface="Microsoft YaHei Light"/>
            </a:endParaRPr>
          </a:p>
        </p:txBody>
      </p:sp>
      <p:sp>
        <p:nvSpPr>
          <p:cNvPr id="31" name="object 31"/>
          <p:cNvSpPr txBox="1"/>
          <p:nvPr/>
        </p:nvSpPr>
        <p:spPr>
          <a:xfrm>
            <a:off x="4388180" y="9772279"/>
            <a:ext cx="795020" cy="147320"/>
          </a:xfrm>
          <a:prstGeom prst="rect">
            <a:avLst/>
          </a:prstGeom>
        </p:spPr>
        <p:txBody>
          <a:bodyPr vert="horz" wrap="square" lIns="0" tIns="12700" rIns="0" bIns="0" rtlCol="0">
            <a:spAutoFit/>
          </a:bodyPr>
          <a:lstStyle/>
          <a:p>
            <a:pPr marL="12700">
              <a:lnSpc>
                <a:spcPct val="100000"/>
              </a:lnSpc>
              <a:spcBef>
                <a:spcPts val="100"/>
              </a:spcBef>
            </a:pPr>
            <a:r>
              <a:rPr sz="800" b="0" spc="20" dirty="0">
                <a:solidFill>
                  <a:srgbClr val="221714"/>
                </a:solidFill>
                <a:latin typeface="Microsoft YaHei Light"/>
                <a:cs typeface="Microsoft YaHei Light"/>
              </a:rPr>
              <a:t>Insulating</a:t>
            </a:r>
            <a:r>
              <a:rPr sz="800" b="0" spc="30" dirty="0">
                <a:solidFill>
                  <a:srgbClr val="221714"/>
                </a:solidFill>
                <a:latin typeface="Microsoft YaHei Light"/>
                <a:cs typeface="Microsoft YaHei Light"/>
              </a:rPr>
              <a:t> </a:t>
            </a:r>
            <a:r>
              <a:rPr sz="800" b="0" spc="-10" dirty="0">
                <a:solidFill>
                  <a:srgbClr val="221714"/>
                </a:solidFill>
                <a:latin typeface="Microsoft YaHei Light"/>
                <a:cs typeface="Microsoft YaHei Light"/>
              </a:rPr>
              <a:t>Layer</a:t>
            </a:r>
            <a:endParaRPr sz="800">
              <a:latin typeface="Microsoft YaHei Light"/>
              <a:cs typeface="Microsoft YaHei Light"/>
            </a:endParaRPr>
          </a:p>
        </p:txBody>
      </p:sp>
      <p:sp>
        <p:nvSpPr>
          <p:cNvPr id="32" name="object 32"/>
          <p:cNvSpPr txBox="1"/>
          <p:nvPr/>
        </p:nvSpPr>
        <p:spPr>
          <a:xfrm>
            <a:off x="3624872" y="8134540"/>
            <a:ext cx="398145" cy="258445"/>
          </a:xfrm>
          <a:prstGeom prst="rect">
            <a:avLst/>
          </a:prstGeom>
          <a:solidFill>
            <a:srgbClr val="FFFFFF"/>
          </a:solidFill>
        </p:spPr>
        <p:txBody>
          <a:bodyPr vert="horz" wrap="square" lIns="0" tIns="66675" rIns="0" bIns="0" rtlCol="0">
            <a:spAutoFit/>
          </a:bodyPr>
          <a:lstStyle/>
          <a:p>
            <a:pPr marL="26034">
              <a:lnSpc>
                <a:spcPct val="100000"/>
              </a:lnSpc>
              <a:spcBef>
                <a:spcPts val="525"/>
              </a:spcBef>
            </a:pPr>
            <a:r>
              <a:rPr sz="800" b="0" spc="-10" dirty="0">
                <a:solidFill>
                  <a:srgbClr val="221714"/>
                </a:solidFill>
                <a:latin typeface="Microsoft YaHei Light"/>
                <a:cs typeface="Microsoft YaHei Light"/>
              </a:rPr>
              <a:t>Surface</a:t>
            </a:r>
            <a:endParaRPr sz="800">
              <a:latin typeface="Microsoft YaHei Light"/>
              <a:cs typeface="Microsoft YaHei Light"/>
            </a:endParaRPr>
          </a:p>
        </p:txBody>
      </p:sp>
      <p:sp>
        <p:nvSpPr>
          <p:cNvPr id="33" name="object 33"/>
          <p:cNvSpPr txBox="1"/>
          <p:nvPr/>
        </p:nvSpPr>
        <p:spPr>
          <a:xfrm>
            <a:off x="3605542" y="9386875"/>
            <a:ext cx="387350" cy="271145"/>
          </a:xfrm>
          <a:prstGeom prst="rect">
            <a:avLst/>
          </a:prstGeom>
          <a:solidFill>
            <a:srgbClr val="FFFFFF"/>
          </a:solidFill>
        </p:spPr>
        <p:txBody>
          <a:bodyPr vert="horz" wrap="square" lIns="0" tIns="23495" rIns="0" bIns="0" rtlCol="0">
            <a:spAutoFit/>
          </a:bodyPr>
          <a:lstStyle/>
          <a:p>
            <a:pPr marL="19050">
              <a:lnSpc>
                <a:spcPts val="900"/>
              </a:lnSpc>
              <a:spcBef>
                <a:spcPts val="185"/>
              </a:spcBef>
            </a:pPr>
            <a:r>
              <a:rPr sz="800" b="0" spc="-20" dirty="0">
                <a:solidFill>
                  <a:srgbClr val="221714"/>
                </a:solidFill>
                <a:latin typeface="Microsoft YaHei Light"/>
                <a:cs typeface="Microsoft YaHei Light"/>
              </a:rPr>
              <a:t>Back </a:t>
            </a:r>
            <a:r>
              <a:rPr sz="800" b="0" spc="-10" dirty="0">
                <a:solidFill>
                  <a:srgbClr val="221714"/>
                </a:solidFill>
                <a:latin typeface="Microsoft YaHei Light"/>
                <a:cs typeface="Microsoft YaHei Light"/>
              </a:rPr>
              <a:t>Surface</a:t>
            </a:r>
            <a:endParaRPr sz="800">
              <a:latin typeface="Microsoft YaHei Light"/>
              <a:cs typeface="Microsoft YaHei Light"/>
            </a:endParaRPr>
          </a:p>
        </p:txBody>
      </p:sp>
      <p:pic>
        <p:nvPicPr>
          <p:cNvPr id="34" name="object 34"/>
          <p:cNvPicPr/>
          <p:nvPr/>
        </p:nvPicPr>
        <p:blipFill>
          <a:blip r:embed="rId6" cstate="print"/>
          <a:stretch>
            <a:fillRect/>
          </a:stretch>
        </p:blipFill>
        <p:spPr>
          <a:xfrm>
            <a:off x="302323" y="7425944"/>
            <a:ext cx="3210026" cy="2781045"/>
          </a:xfrm>
          <a:prstGeom prst="rect">
            <a:avLst/>
          </a:prstGeom>
        </p:spPr>
      </p:pic>
      <p:sp>
        <p:nvSpPr>
          <p:cNvPr id="35" name="object 35"/>
          <p:cNvSpPr txBox="1"/>
          <p:nvPr/>
        </p:nvSpPr>
        <p:spPr>
          <a:xfrm>
            <a:off x="310840" y="7190320"/>
            <a:ext cx="2374900" cy="193040"/>
          </a:xfrm>
          <a:prstGeom prst="rect">
            <a:avLst/>
          </a:prstGeom>
        </p:spPr>
        <p:txBody>
          <a:bodyPr vert="horz" wrap="square" lIns="0" tIns="12700" rIns="0" bIns="0" rtlCol="0">
            <a:spAutoFit/>
          </a:bodyPr>
          <a:lstStyle/>
          <a:p>
            <a:pPr marL="12700">
              <a:lnSpc>
                <a:spcPct val="100000"/>
              </a:lnSpc>
              <a:spcBef>
                <a:spcPts val="100"/>
              </a:spcBef>
            </a:pPr>
            <a:r>
              <a:rPr sz="1100" b="0" spc="10" dirty="0">
                <a:solidFill>
                  <a:srgbClr val="221714"/>
                </a:solidFill>
                <a:latin typeface="Microsoft YaHei Light"/>
                <a:cs typeface="Microsoft YaHei Light"/>
              </a:rPr>
              <a:t>Color</a:t>
            </a:r>
            <a:r>
              <a:rPr sz="1100" b="0" spc="-55" dirty="0">
                <a:solidFill>
                  <a:srgbClr val="221714"/>
                </a:solidFill>
                <a:latin typeface="Microsoft YaHei Light"/>
                <a:cs typeface="Microsoft YaHei Light"/>
              </a:rPr>
              <a:t> </a:t>
            </a:r>
            <a:r>
              <a:rPr sz="1100" b="0" spc="10" dirty="0">
                <a:solidFill>
                  <a:srgbClr val="221714"/>
                </a:solidFill>
                <a:latin typeface="Microsoft YaHei Light"/>
                <a:cs typeface="Microsoft YaHei Light"/>
              </a:rPr>
              <a:t>coated</a:t>
            </a:r>
            <a:r>
              <a:rPr sz="1100" b="0" spc="-55" dirty="0">
                <a:solidFill>
                  <a:srgbClr val="221714"/>
                </a:solidFill>
                <a:latin typeface="Microsoft YaHei Light"/>
                <a:cs typeface="Microsoft YaHei Light"/>
              </a:rPr>
              <a:t> </a:t>
            </a:r>
            <a:r>
              <a:rPr sz="1100" b="0" spc="20" dirty="0">
                <a:solidFill>
                  <a:srgbClr val="221714"/>
                </a:solidFill>
                <a:latin typeface="Microsoft YaHei Light"/>
                <a:cs typeface="Microsoft YaHei Light"/>
              </a:rPr>
              <a:t>roof/wall</a:t>
            </a:r>
            <a:r>
              <a:rPr sz="1100" b="0" spc="-55" dirty="0">
                <a:solidFill>
                  <a:srgbClr val="221714"/>
                </a:solidFill>
                <a:latin typeface="Microsoft YaHei Light"/>
                <a:cs typeface="Microsoft YaHei Light"/>
              </a:rPr>
              <a:t> </a:t>
            </a:r>
            <a:r>
              <a:rPr sz="1100" b="0" spc="20" dirty="0">
                <a:solidFill>
                  <a:srgbClr val="221714"/>
                </a:solidFill>
                <a:latin typeface="Microsoft YaHei Light"/>
                <a:cs typeface="Microsoft YaHei Light"/>
              </a:rPr>
              <a:t>sheet</a:t>
            </a:r>
            <a:r>
              <a:rPr sz="1100" b="0" spc="-50" dirty="0">
                <a:solidFill>
                  <a:srgbClr val="221714"/>
                </a:solidFill>
                <a:latin typeface="Microsoft YaHei Light"/>
                <a:cs typeface="Microsoft YaHei Light"/>
              </a:rPr>
              <a:t> </a:t>
            </a:r>
            <a:r>
              <a:rPr sz="1100" b="0" spc="-10" dirty="0">
                <a:solidFill>
                  <a:srgbClr val="221714"/>
                </a:solidFill>
                <a:latin typeface="Microsoft YaHei Light"/>
                <a:cs typeface="Microsoft YaHei Light"/>
              </a:rPr>
              <a:t>surface</a:t>
            </a:r>
            <a:endParaRPr sz="1100">
              <a:latin typeface="Microsoft YaHei Light"/>
              <a:cs typeface="Microsoft YaHei Light"/>
            </a:endParaRPr>
          </a:p>
        </p:txBody>
      </p:sp>
      <p:graphicFrame>
        <p:nvGraphicFramePr>
          <p:cNvPr id="36" name="object 36"/>
          <p:cNvGraphicFramePr>
            <a:graphicFrameLocks noGrp="1"/>
          </p:cNvGraphicFramePr>
          <p:nvPr/>
        </p:nvGraphicFramePr>
        <p:xfrm>
          <a:off x="2671914" y="1161770"/>
          <a:ext cx="4572000" cy="2704465"/>
        </p:xfrm>
        <a:graphic>
          <a:graphicData uri="http://schemas.openxmlformats.org/drawingml/2006/table">
            <a:tbl>
              <a:tblPr firstRow="1" bandRow="1">
                <a:tableStyleId>{2D5ABB26-0587-4C30-8999-92F81FD0307C}</a:tableStyleId>
              </a:tblPr>
              <a:tblGrid>
                <a:gridCol w="1106805">
                  <a:extLst>
                    <a:ext uri="{9D8B030D-6E8A-4147-A177-3AD203B41FA5}">
                      <a16:colId xmlns:a16="http://schemas.microsoft.com/office/drawing/2014/main" val="20000"/>
                    </a:ext>
                  </a:extLst>
                </a:gridCol>
                <a:gridCol w="3465195">
                  <a:extLst>
                    <a:ext uri="{9D8B030D-6E8A-4147-A177-3AD203B41FA5}">
                      <a16:colId xmlns:a16="http://schemas.microsoft.com/office/drawing/2014/main" val="20001"/>
                    </a:ext>
                  </a:extLst>
                </a:gridCol>
              </a:tblGrid>
              <a:tr h="271780">
                <a:tc gridSpan="2">
                  <a:txBody>
                    <a:bodyPr/>
                    <a:lstStyle/>
                    <a:p>
                      <a:pPr algn="ctr">
                        <a:lnSpc>
                          <a:spcPct val="100000"/>
                        </a:lnSpc>
                        <a:spcBef>
                          <a:spcPts val="280"/>
                        </a:spcBef>
                      </a:pPr>
                      <a:r>
                        <a:rPr sz="1300" b="1" dirty="0">
                          <a:solidFill>
                            <a:srgbClr val="221714"/>
                          </a:solidFill>
                          <a:latin typeface="Microsoft YaHei"/>
                          <a:cs typeface="Microsoft YaHei"/>
                        </a:rPr>
                        <a:t>Corrugated</a:t>
                      </a:r>
                      <a:r>
                        <a:rPr sz="1300" b="1" spc="-50" dirty="0">
                          <a:solidFill>
                            <a:srgbClr val="221714"/>
                          </a:solidFill>
                          <a:latin typeface="Microsoft YaHei"/>
                          <a:cs typeface="Microsoft YaHei"/>
                        </a:rPr>
                        <a:t> </a:t>
                      </a:r>
                      <a:r>
                        <a:rPr sz="1300" b="1" spc="-10" dirty="0">
                          <a:solidFill>
                            <a:srgbClr val="221714"/>
                          </a:solidFill>
                          <a:latin typeface="Microsoft YaHei"/>
                          <a:cs typeface="Microsoft YaHei"/>
                        </a:rPr>
                        <a:t>Galvanized</a:t>
                      </a:r>
                      <a:r>
                        <a:rPr sz="1300" b="1" spc="-45" dirty="0">
                          <a:solidFill>
                            <a:srgbClr val="221714"/>
                          </a:solidFill>
                          <a:latin typeface="Microsoft YaHei"/>
                          <a:cs typeface="Microsoft YaHei"/>
                        </a:rPr>
                        <a:t> </a:t>
                      </a:r>
                      <a:r>
                        <a:rPr sz="1300" b="1" spc="-10" dirty="0">
                          <a:solidFill>
                            <a:srgbClr val="221714"/>
                          </a:solidFill>
                          <a:latin typeface="Microsoft YaHei"/>
                          <a:cs typeface="Microsoft YaHei"/>
                        </a:rPr>
                        <a:t>Roofing</a:t>
                      </a:r>
                      <a:r>
                        <a:rPr sz="1300" b="1" spc="-45" dirty="0">
                          <a:solidFill>
                            <a:srgbClr val="221714"/>
                          </a:solidFill>
                          <a:latin typeface="Microsoft YaHei"/>
                          <a:cs typeface="Microsoft YaHei"/>
                        </a:rPr>
                        <a:t> </a:t>
                      </a:r>
                      <a:r>
                        <a:rPr sz="1300" b="1" spc="-10" dirty="0">
                          <a:solidFill>
                            <a:srgbClr val="221714"/>
                          </a:solidFill>
                          <a:latin typeface="Microsoft YaHei"/>
                          <a:cs typeface="Microsoft YaHei"/>
                        </a:rPr>
                        <a:t>Sheet</a:t>
                      </a:r>
                      <a:endParaRPr sz="1300">
                        <a:latin typeface="Microsoft YaHei"/>
                        <a:cs typeface="Microsoft YaHei"/>
                      </a:endParaRPr>
                    </a:p>
                  </a:txBody>
                  <a:tcPr marL="0" marR="0" marT="3556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71780">
                <a:tc>
                  <a:txBody>
                    <a:bodyPr/>
                    <a:lstStyle/>
                    <a:p>
                      <a:pPr marL="73660">
                        <a:lnSpc>
                          <a:spcPct val="100000"/>
                        </a:lnSpc>
                        <a:spcBef>
                          <a:spcPts val="350"/>
                        </a:spcBef>
                      </a:pPr>
                      <a:r>
                        <a:rPr sz="1050" b="1" spc="-10" dirty="0">
                          <a:solidFill>
                            <a:srgbClr val="060001"/>
                          </a:solidFill>
                          <a:latin typeface="Microsoft YaHei"/>
                          <a:cs typeface="Microsoft YaHei"/>
                        </a:rPr>
                        <a:t>Material</a:t>
                      </a:r>
                      <a:endParaRPr sz="1050">
                        <a:latin typeface="Microsoft YaHei"/>
                        <a:cs typeface="Microsoft YaHei"/>
                      </a:endParaRPr>
                    </a:p>
                  </a:txBody>
                  <a:tcPr marL="0" marR="0" marT="444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71755">
                        <a:lnSpc>
                          <a:spcPct val="100000"/>
                        </a:lnSpc>
                        <a:spcBef>
                          <a:spcPts val="600"/>
                        </a:spcBef>
                      </a:pPr>
                      <a:r>
                        <a:rPr sz="700" spc="-10" dirty="0">
                          <a:solidFill>
                            <a:srgbClr val="060001"/>
                          </a:solidFill>
                          <a:latin typeface="Microsoft YaHei"/>
                          <a:cs typeface="Microsoft YaHei"/>
                        </a:rPr>
                        <a:t>SGCC.DX51D.DX53D,DX54D,SPHC,Q195</a:t>
                      </a:r>
                      <a:r>
                        <a:rPr sz="700" dirty="0">
                          <a:solidFill>
                            <a:srgbClr val="060001"/>
                          </a:solidFill>
                          <a:latin typeface="Microsoft YaHei"/>
                          <a:cs typeface="Microsoft YaHei"/>
                        </a:rPr>
                        <a:t> </a:t>
                      </a:r>
                      <a:r>
                        <a:rPr sz="700" spc="-25" dirty="0">
                          <a:solidFill>
                            <a:srgbClr val="060001"/>
                          </a:solidFill>
                          <a:latin typeface="Microsoft YaHei"/>
                          <a:cs typeface="Microsoft YaHei"/>
                        </a:rPr>
                        <a:t>etc</a:t>
                      </a:r>
                      <a:endParaRPr sz="700">
                        <a:latin typeface="Microsoft YaHei"/>
                        <a:cs typeface="Microsoft YaHei"/>
                      </a:endParaRPr>
                    </a:p>
                  </a:txBody>
                  <a:tcPr marL="0" marR="0" marT="762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1"/>
                  </a:ext>
                </a:extLst>
              </a:tr>
              <a:tr h="271780">
                <a:tc>
                  <a:txBody>
                    <a:bodyPr/>
                    <a:lstStyle/>
                    <a:p>
                      <a:pPr marL="73660">
                        <a:lnSpc>
                          <a:spcPct val="100000"/>
                        </a:lnSpc>
                        <a:spcBef>
                          <a:spcPts val="405"/>
                        </a:spcBef>
                      </a:pPr>
                      <a:r>
                        <a:rPr sz="1050" b="1" spc="-20" dirty="0">
                          <a:solidFill>
                            <a:srgbClr val="060001"/>
                          </a:solidFill>
                          <a:latin typeface="Microsoft YaHei"/>
                          <a:cs typeface="Microsoft YaHei"/>
                        </a:rPr>
                        <a:t>Type</a:t>
                      </a:r>
                      <a:endParaRPr sz="1050">
                        <a:latin typeface="Microsoft YaHei"/>
                        <a:cs typeface="Microsoft YaHei"/>
                      </a:endParaRPr>
                    </a:p>
                  </a:txBody>
                  <a:tcPr marL="0" marR="0" marT="514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71755">
                        <a:lnSpc>
                          <a:spcPct val="100000"/>
                        </a:lnSpc>
                        <a:spcBef>
                          <a:spcPts val="655"/>
                        </a:spcBef>
                      </a:pPr>
                      <a:r>
                        <a:rPr sz="700" dirty="0">
                          <a:solidFill>
                            <a:srgbClr val="060001"/>
                          </a:solidFill>
                          <a:latin typeface="Microsoft YaHei"/>
                          <a:cs typeface="Microsoft YaHei"/>
                        </a:rPr>
                        <a:t>Corugated</a:t>
                      </a:r>
                      <a:r>
                        <a:rPr sz="700" spc="-45" dirty="0">
                          <a:solidFill>
                            <a:srgbClr val="060001"/>
                          </a:solidFill>
                          <a:latin typeface="Microsoft YaHei"/>
                          <a:cs typeface="Microsoft YaHei"/>
                        </a:rPr>
                        <a:t> </a:t>
                      </a:r>
                      <a:r>
                        <a:rPr sz="700" spc="-10" dirty="0">
                          <a:solidFill>
                            <a:srgbClr val="060001"/>
                          </a:solidFill>
                          <a:latin typeface="Microsoft YaHei"/>
                          <a:cs typeface="Microsoft YaHei"/>
                        </a:rPr>
                        <a:t>Sheets</a:t>
                      </a:r>
                      <a:endParaRPr sz="700">
                        <a:latin typeface="Microsoft YaHei"/>
                        <a:cs typeface="Microsoft YaHei"/>
                      </a:endParaRPr>
                    </a:p>
                  </a:txBody>
                  <a:tcPr marL="0" marR="0" marT="831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2"/>
                  </a:ext>
                </a:extLst>
              </a:tr>
              <a:tr h="271780">
                <a:tc>
                  <a:txBody>
                    <a:bodyPr/>
                    <a:lstStyle/>
                    <a:p>
                      <a:pPr marL="73660">
                        <a:lnSpc>
                          <a:spcPct val="100000"/>
                        </a:lnSpc>
                        <a:spcBef>
                          <a:spcPts val="355"/>
                        </a:spcBef>
                      </a:pPr>
                      <a:r>
                        <a:rPr sz="1050" b="1" spc="-10" dirty="0">
                          <a:solidFill>
                            <a:srgbClr val="060001"/>
                          </a:solidFill>
                          <a:latin typeface="Microsoft YaHei"/>
                          <a:cs typeface="Microsoft YaHei"/>
                        </a:rPr>
                        <a:t>Thickness</a:t>
                      </a:r>
                      <a:endParaRPr sz="1050">
                        <a:latin typeface="Microsoft YaHei"/>
                        <a:cs typeface="Microsoft YaHei"/>
                      </a:endParaRPr>
                    </a:p>
                  </a:txBody>
                  <a:tcPr marL="0" marR="0" marT="450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71755">
                        <a:lnSpc>
                          <a:spcPct val="100000"/>
                        </a:lnSpc>
                        <a:spcBef>
                          <a:spcPts val="605"/>
                        </a:spcBef>
                      </a:pPr>
                      <a:r>
                        <a:rPr sz="700" spc="-10" dirty="0">
                          <a:solidFill>
                            <a:srgbClr val="060001"/>
                          </a:solidFill>
                          <a:latin typeface="Microsoft YaHei"/>
                          <a:cs typeface="Microsoft YaHei"/>
                        </a:rPr>
                        <a:t>0.12mm-0.8mm,according</a:t>
                      </a:r>
                      <a:r>
                        <a:rPr sz="700" spc="30" dirty="0">
                          <a:solidFill>
                            <a:srgbClr val="060001"/>
                          </a:solidFill>
                          <a:latin typeface="Microsoft YaHei"/>
                          <a:cs typeface="Microsoft YaHei"/>
                        </a:rPr>
                        <a:t> </a:t>
                      </a:r>
                      <a:r>
                        <a:rPr sz="700" dirty="0">
                          <a:solidFill>
                            <a:srgbClr val="060001"/>
                          </a:solidFill>
                          <a:latin typeface="Microsoft YaHei"/>
                          <a:cs typeface="Microsoft YaHei"/>
                        </a:rPr>
                        <a:t>to</a:t>
                      </a:r>
                      <a:r>
                        <a:rPr sz="700" spc="35" dirty="0">
                          <a:solidFill>
                            <a:srgbClr val="060001"/>
                          </a:solidFill>
                          <a:latin typeface="Microsoft YaHei"/>
                          <a:cs typeface="Microsoft YaHei"/>
                        </a:rPr>
                        <a:t> </a:t>
                      </a:r>
                      <a:r>
                        <a:rPr sz="700" dirty="0">
                          <a:solidFill>
                            <a:srgbClr val="060001"/>
                          </a:solidFill>
                          <a:latin typeface="Microsoft YaHei"/>
                          <a:cs typeface="Microsoft YaHei"/>
                        </a:rPr>
                        <a:t>your</a:t>
                      </a:r>
                      <a:r>
                        <a:rPr sz="700" spc="35" dirty="0">
                          <a:solidFill>
                            <a:srgbClr val="060001"/>
                          </a:solidFill>
                          <a:latin typeface="Microsoft YaHei"/>
                          <a:cs typeface="Microsoft YaHei"/>
                        </a:rPr>
                        <a:t> </a:t>
                      </a:r>
                      <a:r>
                        <a:rPr sz="700" spc="-10" dirty="0">
                          <a:solidFill>
                            <a:srgbClr val="060001"/>
                          </a:solidFill>
                          <a:latin typeface="Microsoft YaHei"/>
                          <a:cs typeface="Microsoft YaHei"/>
                        </a:rPr>
                        <a:t>requirement</a:t>
                      </a:r>
                      <a:endParaRPr sz="700">
                        <a:latin typeface="Microsoft YaHei"/>
                        <a:cs typeface="Microsoft YaHei"/>
                      </a:endParaRPr>
                    </a:p>
                  </a:txBody>
                  <a:tcPr marL="0" marR="0" marT="768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3"/>
                  </a:ext>
                </a:extLst>
              </a:tr>
              <a:tr h="271780">
                <a:tc>
                  <a:txBody>
                    <a:bodyPr/>
                    <a:lstStyle/>
                    <a:p>
                      <a:pPr marL="73660">
                        <a:lnSpc>
                          <a:spcPct val="100000"/>
                        </a:lnSpc>
                        <a:spcBef>
                          <a:spcPts val="409"/>
                        </a:spcBef>
                      </a:pPr>
                      <a:r>
                        <a:rPr sz="1050" b="1" spc="-10" dirty="0">
                          <a:solidFill>
                            <a:srgbClr val="060001"/>
                          </a:solidFill>
                          <a:latin typeface="Microsoft YaHei"/>
                          <a:cs typeface="Microsoft YaHei"/>
                        </a:rPr>
                        <a:t>Width</a:t>
                      </a:r>
                      <a:endParaRPr sz="1050">
                        <a:latin typeface="Microsoft YaHei"/>
                        <a:cs typeface="Microsoft YaHei"/>
                      </a:endParaRPr>
                    </a:p>
                  </a:txBody>
                  <a:tcPr marL="0" marR="0" marT="52069"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72390">
                        <a:lnSpc>
                          <a:spcPct val="100000"/>
                        </a:lnSpc>
                        <a:spcBef>
                          <a:spcPts val="660"/>
                        </a:spcBef>
                      </a:pPr>
                      <a:r>
                        <a:rPr sz="700" spc="-10" dirty="0">
                          <a:solidFill>
                            <a:srgbClr val="060001"/>
                          </a:solidFill>
                          <a:latin typeface="Microsoft YaHei"/>
                          <a:cs typeface="Microsoft YaHei"/>
                        </a:rPr>
                        <a:t>600mm-</a:t>
                      </a:r>
                      <a:r>
                        <a:rPr sz="700" dirty="0">
                          <a:solidFill>
                            <a:srgbClr val="060001"/>
                          </a:solidFill>
                          <a:latin typeface="Microsoft YaHei"/>
                          <a:cs typeface="Microsoft YaHei"/>
                        </a:rPr>
                        <a:t>1500mm,</a:t>
                      </a:r>
                      <a:r>
                        <a:rPr sz="700" spc="5" dirty="0">
                          <a:solidFill>
                            <a:srgbClr val="060001"/>
                          </a:solidFill>
                          <a:latin typeface="Microsoft YaHei"/>
                          <a:cs typeface="Microsoft YaHei"/>
                        </a:rPr>
                        <a:t> </a:t>
                      </a:r>
                      <a:r>
                        <a:rPr sz="700" spc="-10" dirty="0">
                          <a:solidFill>
                            <a:srgbClr val="060001"/>
                          </a:solidFill>
                          <a:latin typeface="Microsoft YaHei"/>
                          <a:cs typeface="Microsoft YaHei"/>
                        </a:rPr>
                        <a:t>according</a:t>
                      </a:r>
                      <a:r>
                        <a:rPr sz="700" spc="10" dirty="0">
                          <a:solidFill>
                            <a:srgbClr val="060001"/>
                          </a:solidFill>
                          <a:latin typeface="Microsoft YaHei"/>
                          <a:cs typeface="Microsoft YaHei"/>
                        </a:rPr>
                        <a:t> </a:t>
                      </a:r>
                      <a:r>
                        <a:rPr sz="700" dirty="0">
                          <a:solidFill>
                            <a:srgbClr val="060001"/>
                          </a:solidFill>
                          <a:latin typeface="Microsoft YaHei"/>
                          <a:cs typeface="Microsoft YaHei"/>
                        </a:rPr>
                        <a:t>to</a:t>
                      </a:r>
                      <a:r>
                        <a:rPr sz="700" spc="5" dirty="0">
                          <a:solidFill>
                            <a:srgbClr val="060001"/>
                          </a:solidFill>
                          <a:latin typeface="Microsoft YaHei"/>
                          <a:cs typeface="Microsoft YaHei"/>
                        </a:rPr>
                        <a:t> </a:t>
                      </a:r>
                      <a:r>
                        <a:rPr sz="700" dirty="0">
                          <a:solidFill>
                            <a:srgbClr val="060001"/>
                          </a:solidFill>
                          <a:latin typeface="Microsoft YaHei"/>
                          <a:cs typeface="Microsoft YaHei"/>
                        </a:rPr>
                        <a:t>your</a:t>
                      </a:r>
                      <a:r>
                        <a:rPr sz="700" spc="10" dirty="0">
                          <a:solidFill>
                            <a:srgbClr val="060001"/>
                          </a:solidFill>
                          <a:latin typeface="Microsoft YaHei"/>
                          <a:cs typeface="Microsoft YaHei"/>
                        </a:rPr>
                        <a:t> </a:t>
                      </a:r>
                      <a:r>
                        <a:rPr sz="700" spc="-10" dirty="0">
                          <a:solidFill>
                            <a:srgbClr val="060001"/>
                          </a:solidFill>
                          <a:latin typeface="Microsoft YaHei"/>
                          <a:cs typeface="Microsoft YaHei"/>
                        </a:rPr>
                        <a:t>requirement</a:t>
                      </a:r>
                      <a:endParaRPr sz="700">
                        <a:latin typeface="Microsoft YaHei"/>
                        <a:cs typeface="Microsoft YaHei"/>
                      </a:endParaRPr>
                    </a:p>
                  </a:txBody>
                  <a:tcPr marL="0" marR="0" marT="8382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4"/>
                  </a:ext>
                </a:extLst>
              </a:tr>
              <a:tr h="271780">
                <a:tc>
                  <a:txBody>
                    <a:bodyPr/>
                    <a:lstStyle/>
                    <a:p>
                      <a:pPr marL="73660">
                        <a:lnSpc>
                          <a:spcPct val="100000"/>
                        </a:lnSpc>
                        <a:spcBef>
                          <a:spcPts val="360"/>
                        </a:spcBef>
                      </a:pPr>
                      <a:r>
                        <a:rPr sz="1050" b="1" spc="-65" dirty="0">
                          <a:solidFill>
                            <a:srgbClr val="060001"/>
                          </a:solidFill>
                          <a:latin typeface="Microsoft YaHei"/>
                          <a:cs typeface="Microsoft YaHei"/>
                        </a:rPr>
                        <a:t>Zinc</a:t>
                      </a:r>
                      <a:r>
                        <a:rPr sz="1050" b="1" spc="-125" dirty="0">
                          <a:solidFill>
                            <a:srgbClr val="060001"/>
                          </a:solidFill>
                          <a:latin typeface="Microsoft YaHei"/>
                          <a:cs typeface="Microsoft YaHei"/>
                        </a:rPr>
                        <a:t> </a:t>
                      </a:r>
                      <a:r>
                        <a:rPr sz="1050" b="1" spc="-10" dirty="0">
                          <a:solidFill>
                            <a:srgbClr val="060001"/>
                          </a:solidFill>
                          <a:latin typeface="Microsoft YaHei"/>
                          <a:cs typeface="Microsoft YaHei"/>
                        </a:rPr>
                        <a:t>Coating</a:t>
                      </a:r>
                      <a:endParaRPr sz="1050">
                        <a:latin typeface="Microsoft YaHei"/>
                        <a:cs typeface="Microsoft YaHei"/>
                      </a:endParaRPr>
                    </a:p>
                  </a:txBody>
                  <a:tcPr marL="0" marR="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72390">
                        <a:lnSpc>
                          <a:spcPct val="100000"/>
                        </a:lnSpc>
                        <a:spcBef>
                          <a:spcPts val="610"/>
                        </a:spcBef>
                      </a:pPr>
                      <a:r>
                        <a:rPr sz="700" spc="-10" dirty="0">
                          <a:solidFill>
                            <a:srgbClr val="060001"/>
                          </a:solidFill>
                          <a:latin typeface="Microsoft YaHei"/>
                          <a:cs typeface="Microsoft YaHei"/>
                        </a:rPr>
                        <a:t>30-500g/m²</a:t>
                      </a:r>
                      <a:endParaRPr sz="700">
                        <a:latin typeface="Microsoft YaHei"/>
                        <a:cs typeface="Microsoft YaHei"/>
                      </a:endParaRPr>
                    </a:p>
                  </a:txBody>
                  <a:tcPr marL="0" marR="0" marT="7747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5"/>
                  </a:ext>
                </a:extLst>
              </a:tr>
              <a:tr h="271780">
                <a:tc>
                  <a:txBody>
                    <a:bodyPr/>
                    <a:lstStyle/>
                    <a:p>
                      <a:pPr marL="73660">
                        <a:lnSpc>
                          <a:spcPct val="100000"/>
                        </a:lnSpc>
                        <a:spcBef>
                          <a:spcPts val="415"/>
                        </a:spcBef>
                      </a:pPr>
                      <a:r>
                        <a:rPr sz="1050" b="1" spc="-70" dirty="0">
                          <a:solidFill>
                            <a:srgbClr val="060001"/>
                          </a:solidFill>
                          <a:latin typeface="Microsoft YaHei"/>
                          <a:cs typeface="Microsoft YaHei"/>
                        </a:rPr>
                        <a:t>Color</a:t>
                      </a:r>
                      <a:r>
                        <a:rPr sz="1050" b="1" spc="-125" dirty="0">
                          <a:solidFill>
                            <a:srgbClr val="060001"/>
                          </a:solidFill>
                          <a:latin typeface="Microsoft YaHei"/>
                          <a:cs typeface="Microsoft YaHei"/>
                        </a:rPr>
                        <a:t> </a:t>
                      </a:r>
                      <a:r>
                        <a:rPr sz="1050" b="1" spc="-10" dirty="0">
                          <a:solidFill>
                            <a:srgbClr val="060001"/>
                          </a:solidFill>
                          <a:latin typeface="Microsoft YaHei"/>
                          <a:cs typeface="Microsoft YaHei"/>
                        </a:rPr>
                        <a:t>Choice</a:t>
                      </a:r>
                      <a:endParaRPr sz="1050">
                        <a:latin typeface="Microsoft YaHei"/>
                        <a:cs typeface="Microsoft YaHei"/>
                      </a:endParaRPr>
                    </a:p>
                  </a:txBody>
                  <a:tcPr marL="0" marR="0" marT="5270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72390">
                        <a:lnSpc>
                          <a:spcPct val="100000"/>
                        </a:lnSpc>
                        <a:spcBef>
                          <a:spcPts val="665"/>
                        </a:spcBef>
                      </a:pPr>
                      <a:r>
                        <a:rPr sz="700" dirty="0">
                          <a:solidFill>
                            <a:srgbClr val="060001"/>
                          </a:solidFill>
                          <a:latin typeface="Microsoft YaHei"/>
                          <a:cs typeface="Microsoft YaHei"/>
                        </a:rPr>
                        <a:t>Any</a:t>
                      </a:r>
                      <a:r>
                        <a:rPr sz="700" spc="-25" dirty="0">
                          <a:solidFill>
                            <a:srgbClr val="060001"/>
                          </a:solidFill>
                          <a:latin typeface="Microsoft YaHei"/>
                          <a:cs typeface="Microsoft YaHei"/>
                        </a:rPr>
                        <a:t> </a:t>
                      </a:r>
                      <a:r>
                        <a:rPr sz="700" dirty="0">
                          <a:solidFill>
                            <a:srgbClr val="060001"/>
                          </a:solidFill>
                          <a:latin typeface="Microsoft YaHei"/>
                          <a:cs typeface="Microsoft YaHei"/>
                        </a:rPr>
                        <a:t>of</a:t>
                      </a:r>
                      <a:r>
                        <a:rPr sz="700" spc="-25" dirty="0">
                          <a:solidFill>
                            <a:srgbClr val="060001"/>
                          </a:solidFill>
                          <a:latin typeface="Microsoft YaHei"/>
                          <a:cs typeface="Microsoft YaHei"/>
                        </a:rPr>
                        <a:t> </a:t>
                      </a:r>
                      <a:r>
                        <a:rPr sz="700" dirty="0">
                          <a:solidFill>
                            <a:srgbClr val="060001"/>
                          </a:solidFill>
                          <a:latin typeface="Microsoft YaHei"/>
                          <a:cs typeface="Microsoft YaHei"/>
                        </a:rPr>
                        <a:t>the</a:t>
                      </a:r>
                      <a:r>
                        <a:rPr sz="700" spc="-25" dirty="0">
                          <a:solidFill>
                            <a:srgbClr val="060001"/>
                          </a:solidFill>
                          <a:latin typeface="Microsoft YaHei"/>
                          <a:cs typeface="Microsoft YaHei"/>
                        </a:rPr>
                        <a:t> </a:t>
                      </a:r>
                      <a:r>
                        <a:rPr sz="700" dirty="0">
                          <a:solidFill>
                            <a:srgbClr val="060001"/>
                          </a:solidFill>
                          <a:latin typeface="Microsoft YaHei"/>
                          <a:cs typeface="Microsoft YaHei"/>
                        </a:rPr>
                        <a:t>available</a:t>
                      </a:r>
                      <a:r>
                        <a:rPr sz="700" spc="-25" dirty="0">
                          <a:solidFill>
                            <a:srgbClr val="060001"/>
                          </a:solidFill>
                          <a:latin typeface="Microsoft YaHei"/>
                          <a:cs typeface="Microsoft YaHei"/>
                        </a:rPr>
                        <a:t> </a:t>
                      </a:r>
                      <a:r>
                        <a:rPr sz="700" spc="-20" dirty="0">
                          <a:solidFill>
                            <a:srgbClr val="060001"/>
                          </a:solidFill>
                          <a:latin typeface="Microsoft YaHei"/>
                          <a:cs typeface="Microsoft YaHei"/>
                        </a:rPr>
                        <a:t>color</a:t>
                      </a:r>
                      <a:endParaRPr sz="700">
                        <a:latin typeface="Microsoft YaHei"/>
                        <a:cs typeface="Microsoft YaHei"/>
                      </a:endParaRPr>
                    </a:p>
                  </a:txBody>
                  <a:tcPr marL="0" marR="0" marT="844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6"/>
                  </a:ext>
                </a:extLst>
              </a:tr>
              <a:tr h="271780">
                <a:tc>
                  <a:txBody>
                    <a:bodyPr/>
                    <a:lstStyle/>
                    <a:p>
                      <a:pPr marL="73660">
                        <a:lnSpc>
                          <a:spcPct val="100000"/>
                        </a:lnSpc>
                        <a:spcBef>
                          <a:spcPts val="365"/>
                        </a:spcBef>
                      </a:pPr>
                      <a:r>
                        <a:rPr sz="1050" b="1" spc="-10" dirty="0">
                          <a:solidFill>
                            <a:srgbClr val="060001"/>
                          </a:solidFill>
                          <a:latin typeface="Microsoft YaHei"/>
                          <a:cs typeface="Microsoft YaHei"/>
                        </a:rPr>
                        <a:t>Standard</a:t>
                      </a:r>
                      <a:endParaRPr sz="1050">
                        <a:latin typeface="Microsoft YaHei"/>
                        <a:cs typeface="Microsoft YaHei"/>
                      </a:endParaRPr>
                    </a:p>
                  </a:txBody>
                  <a:tcPr marL="0" marR="0" marT="463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72390">
                        <a:lnSpc>
                          <a:spcPct val="100000"/>
                        </a:lnSpc>
                        <a:spcBef>
                          <a:spcPts val="615"/>
                        </a:spcBef>
                      </a:pPr>
                      <a:r>
                        <a:rPr sz="700" dirty="0">
                          <a:solidFill>
                            <a:srgbClr val="060001"/>
                          </a:solidFill>
                          <a:latin typeface="Microsoft YaHei"/>
                          <a:cs typeface="Microsoft YaHei"/>
                        </a:rPr>
                        <a:t>ASTM,</a:t>
                      </a:r>
                      <a:r>
                        <a:rPr sz="700" spc="-10" dirty="0">
                          <a:solidFill>
                            <a:srgbClr val="060001"/>
                          </a:solidFill>
                          <a:latin typeface="Microsoft YaHei"/>
                          <a:cs typeface="Microsoft YaHei"/>
                        </a:rPr>
                        <a:t> </a:t>
                      </a:r>
                      <a:r>
                        <a:rPr sz="700" dirty="0">
                          <a:solidFill>
                            <a:srgbClr val="060001"/>
                          </a:solidFill>
                          <a:latin typeface="Microsoft YaHei"/>
                          <a:cs typeface="Microsoft YaHei"/>
                        </a:rPr>
                        <a:t>BS,</a:t>
                      </a:r>
                      <a:r>
                        <a:rPr sz="700" spc="-5" dirty="0">
                          <a:solidFill>
                            <a:srgbClr val="060001"/>
                          </a:solidFill>
                          <a:latin typeface="Microsoft YaHei"/>
                          <a:cs typeface="Microsoft YaHei"/>
                        </a:rPr>
                        <a:t> </a:t>
                      </a:r>
                      <a:r>
                        <a:rPr sz="700" dirty="0">
                          <a:solidFill>
                            <a:srgbClr val="060001"/>
                          </a:solidFill>
                          <a:latin typeface="Microsoft YaHei"/>
                          <a:cs typeface="Microsoft YaHei"/>
                        </a:rPr>
                        <a:t>GB,</a:t>
                      </a:r>
                      <a:r>
                        <a:rPr sz="700" spc="-5" dirty="0">
                          <a:solidFill>
                            <a:srgbClr val="060001"/>
                          </a:solidFill>
                          <a:latin typeface="Microsoft YaHei"/>
                          <a:cs typeface="Microsoft YaHei"/>
                        </a:rPr>
                        <a:t> </a:t>
                      </a:r>
                      <a:r>
                        <a:rPr sz="700" spc="-10" dirty="0">
                          <a:solidFill>
                            <a:srgbClr val="060001"/>
                          </a:solidFill>
                          <a:latin typeface="Microsoft YaHei"/>
                          <a:cs typeface="Microsoft YaHei"/>
                        </a:rPr>
                        <a:t>JIS,etc</a:t>
                      </a:r>
                      <a:endParaRPr sz="700">
                        <a:latin typeface="Microsoft YaHei"/>
                        <a:cs typeface="Microsoft YaHei"/>
                      </a:endParaRPr>
                    </a:p>
                  </a:txBody>
                  <a:tcPr marL="0" marR="0" marT="7810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7"/>
                  </a:ext>
                </a:extLst>
              </a:tr>
              <a:tr h="271780">
                <a:tc>
                  <a:txBody>
                    <a:bodyPr/>
                    <a:lstStyle/>
                    <a:p>
                      <a:pPr marL="73660">
                        <a:lnSpc>
                          <a:spcPct val="100000"/>
                        </a:lnSpc>
                        <a:spcBef>
                          <a:spcPts val="420"/>
                        </a:spcBef>
                      </a:pPr>
                      <a:r>
                        <a:rPr sz="1050" b="1" spc="-10" dirty="0">
                          <a:solidFill>
                            <a:srgbClr val="060001"/>
                          </a:solidFill>
                          <a:latin typeface="Microsoft YaHei"/>
                          <a:cs typeface="Microsoft YaHei"/>
                        </a:rPr>
                        <a:t>Surface</a:t>
                      </a:r>
                      <a:endParaRPr sz="1050">
                        <a:latin typeface="Microsoft YaHei"/>
                        <a:cs typeface="Microsoft YaHei"/>
                      </a:endParaRPr>
                    </a:p>
                  </a:txBody>
                  <a:tcPr marL="0" marR="0" marT="533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72390">
                        <a:lnSpc>
                          <a:spcPct val="100000"/>
                        </a:lnSpc>
                        <a:spcBef>
                          <a:spcPts val="665"/>
                        </a:spcBef>
                      </a:pPr>
                      <a:r>
                        <a:rPr sz="700" dirty="0">
                          <a:solidFill>
                            <a:srgbClr val="060001"/>
                          </a:solidFill>
                          <a:latin typeface="Microsoft YaHei"/>
                          <a:cs typeface="Microsoft YaHei"/>
                        </a:rPr>
                        <a:t>Finished</a:t>
                      </a:r>
                      <a:r>
                        <a:rPr sz="700" spc="-35" dirty="0">
                          <a:solidFill>
                            <a:srgbClr val="060001"/>
                          </a:solidFill>
                          <a:latin typeface="Microsoft YaHei"/>
                          <a:cs typeface="Microsoft YaHei"/>
                        </a:rPr>
                        <a:t> </a:t>
                      </a:r>
                      <a:r>
                        <a:rPr sz="700" dirty="0">
                          <a:solidFill>
                            <a:srgbClr val="060001"/>
                          </a:solidFill>
                          <a:latin typeface="Microsoft YaHei"/>
                          <a:cs typeface="Microsoft YaHei"/>
                        </a:rPr>
                        <a:t>or</a:t>
                      </a:r>
                      <a:r>
                        <a:rPr sz="700" spc="-30" dirty="0">
                          <a:solidFill>
                            <a:srgbClr val="060001"/>
                          </a:solidFill>
                          <a:latin typeface="Microsoft YaHei"/>
                          <a:cs typeface="Microsoft YaHei"/>
                        </a:rPr>
                        <a:t> </a:t>
                      </a:r>
                      <a:r>
                        <a:rPr sz="700" dirty="0">
                          <a:solidFill>
                            <a:srgbClr val="060001"/>
                          </a:solidFill>
                          <a:latin typeface="Microsoft YaHei"/>
                          <a:cs typeface="Microsoft YaHei"/>
                        </a:rPr>
                        <a:t>unfinished</a:t>
                      </a:r>
                      <a:r>
                        <a:rPr sz="700" spc="-30" dirty="0">
                          <a:solidFill>
                            <a:srgbClr val="060001"/>
                          </a:solidFill>
                          <a:latin typeface="Microsoft YaHei"/>
                          <a:cs typeface="Microsoft YaHei"/>
                        </a:rPr>
                        <a:t> </a:t>
                      </a:r>
                      <a:r>
                        <a:rPr sz="700" dirty="0">
                          <a:solidFill>
                            <a:srgbClr val="060001"/>
                          </a:solidFill>
                          <a:latin typeface="Microsoft YaHei"/>
                          <a:cs typeface="Microsoft YaHei"/>
                        </a:rPr>
                        <a:t>is</a:t>
                      </a:r>
                      <a:r>
                        <a:rPr sz="700" spc="-30" dirty="0">
                          <a:solidFill>
                            <a:srgbClr val="060001"/>
                          </a:solidFill>
                          <a:latin typeface="Microsoft YaHei"/>
                          <a:cs typeface="Microsoft YaHei"/>
                        </a:rPr>
                        <a:t> </a:t>
                      </a:r>
                      <a:r>
                        <a:rPr sz="700" dirty="0">
                          <a:solidFill>
                            <a:srgbClr val="060001"/>
                          </a:solidFill>
                          <a:latin typeface="Microsoft YaHei"/>
                          <a:cs typeface="Microsoft YaHei"/>
                        </a:rPr>
                        <a:t>available,</a:t>
                      </a:r>
                      <a:r>
                        <a:rPr sz="700" spc="-30" dirty="0">
                          <a:solidFill>
                            <a:srgbClr val="060001"/>
                          </a:solidFill>
                          <a:latin typeface="Microsoft YaHei"/>
                          <a:cs typeface="Microsoft YaHei"/>
                        </a:rPr>
                        <a:t> </a:t>
                      </a:r>
                      <a:r>
                        <a:rPr sz="700" dirty="0">
                          <a:solidFill>
                            <a:srgbClr val="060001"/>
                          </a:solidFill>
                          <a:latin typeface="Microsoft YaHei"/>
                          <a:cs typeface="Microsoft YaHei"/>
                        </a:rPr>
                        <a:t>coat</a:t>
                      </a:r>
                      <a:r>
                        <a:rPr sz="700" spc="-30" dirty="0">
                          <a:solidFill>
                            <a:srgbClr val="060001"/>
                          </a:solidFill>
                          <a:latin typeface="Microsoft YaHei"/>
                          <a:cs typeface="Microsoft YaHei"/>
                        </a:rPr>
                        <a:t> </a:t>
                      </a:r>
                      <a:r>
                        <a:rPr sz="700" dirty="0">
                          <a:solidFill>
                            <a:srgbClr val="060001"/>
                          </a:solidFill>
                          <a:latin typeface="Microsoft YaHei"/>
                          <a:cs typeface="Microsoft YaHei"/>
                        </a:rPr>
                        <a:t>or</a:t>
                      </a:r>
                      <a:r>
                        <a:rPr sz="700" spc="-35" dirty="0">
                          <a:solidFill>
                            <a:srgbClr val="060001"/>
                          </a:solidFill>
                          <a:latin typeface="Microsoft YaHei"/>
                          <a:cs typeface="Microsoft YaHei"/>
                        </a:rPr>
                        <a:t> </a:t>
                      </a:r>
                      <a:r>
                        <a:rPr sz="700" dirty="0">
                          <a:solidFill>
                            <a:srgbClr val="060001"/>
                          </a:solidFill>
                          <a:latin typeface="Microsoft YaHei"/>
                          <a:cs typeface="Microsoft YaHei"/>
                        </a:rPr>
                        <a:t>without</a:t>
                      </a:r>
                      <a:r>
                        <a:rPr sz="700" spc="-35" dirty="0">
                          <a:solidFill>
                            <a:srgbClr val="060001"/>
                          </a:solidFill>
                          <a:latin typeface="Microsoft YaHei"/>
                          <a:cs typeface="Microsoft YaHei"/>
                        </a:rPr>
                        <a:t> </a:t>
                      </a:r>
                      <a:r>
                        <a:rPr sz="700" spc="-20" dirty="0">
                          <a:solidFill>
                            <a:srgbClr val="060001"/>
                          </a:solidFill>
                          <a:latin typeface="Microsoft YaHei"/>
                          <a:cs typeface="Microsoft YaHei"/>
                        </a:rPr>
                        <a:t>coat</a:t>
                      </a:r>
                      <a:endParaRPr sz="700">
                        <a:latin typeface="Microsoft YaHei"/>
                        <a:cs typeface="Microsoft YaHei"/>
                      </a:endParaRPr>
                    </a:p>
                  </a:txBody>
                  <a:tcPr marL="0" marR="0" marT="844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8"/>
                  </a:ext>
                </a:extLst>
              </a:tr>
              <a:tr h="258445">
                <a:tc>
                  <a:txBody>
                    <a:bodyPr/>
                    <a:lstStyle/>
                    <a:p>
                      <a:pPr marL="73660">
                        <a:lnSpc>
                          <a:spcPct val="100000"/>
                        </a:lnSpc>
                        <a:spcBef>
                          <a:spcPts val="370"/>
                        </a:spcBef>
                      </a:pPr>
                      <a:r>
                        <a:rPr sz="1050" b="1" spc="-10" dirty="0">
                          <a:solidFill>
                            <a:srgbClr val="060001"/>
                          </a:solidFill>
                          <a:latin typeface="Microsoft YaHei"/>
                          <a:cs typeface="Microsoft YaHei"/>
                        </a:rPr>
                        <a:t>Application</a:t>
                      </a:r>
                      <a:endParaRPr sz="1050">
                        <a:latin typeface="Microsoft YaHei"/>
                        <a:cs typeface="Microsoft YaHei"/>
                      </a:endParaRPr>
                    </a:p>
                  </a:txBody>
                  <a:tcPr marL="0" marR="0" marT="469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72390">
                        <a:lnSpc>
                          <a:spcPct val="100000"/>
                        </a:lnSpc>
                        <a:spcBef>
                          <a:spcPts val="620"/>
                        </a:spcBef>
                      </a:pPr>
                      <a:r>
                        <a:rPr sz="700" dirty="0">
                          <a:solidFill>
                            <a:srgbClr val="060001"/>
                          </a:solidFill>
                          <a:latin typeface="Microsoft YaHei"/>
                          <a:cs typeface="Microsoft YaHei"/>
                        </a:rPr>
                        <a:t>Widely</a:t>
                      </a:r>
                      <a:r>
                        <a:rPr sz="700" spc="35" dirty="0">
                          <a:solidFill>
                            <a:srgbClr val="060001"/>
                          </a:solidFill>
                          <a:latin typeface="Microsoft YaHei"/>
                          <a:cs typeface="Microsoft YaHei"/>
                        </a:rPr>
                        <a:t> </a:t>
                      </a:r>
                      <a:r>
                        <a:rPr sz="700" dirty="0">
                          <a:solidFill>
                            <a:srgbClr val="060001"/>
                          </a:solidFill>
                          <a:latin typeface="Microsoft YaHei"/>
                          <a:cs typeface="Microsoft YaHei"/>
                        </a:rPr>
                        <a:t>used</a:t>
                      </a:r>
                      <a:r>
                        <a:rPr sz="700" spc="40" dirty="0">
                          <a:solidFill>
                            <a:srgbClr val="060001"/>
                          </a:solidFill>
                          <a:latin typeface="Microsoft YaHei"/>
                          <a:cs typeface="Microsoft YaHei"/>
                        </a:rPr>
                        <a:t> </a:t>
                      </a:r>
                      <a:r>
                        <a:rPr sz="700" dirty="0">
                          <a:solidFill>
                            <a:srgbClr val="060001"/>
                          </a:solidFill>
                          <a:latin typeface="Microsoft YaHei"/>
                          <a:cs typeface="Microsoft YaHei"/>
                        </a:rPr>
                        <a:t>in</a:t>
                      </a:r>
                      <a:r>
                        <a:rPr sz="700" spc="40" dirty="0">
                          <a:solidFill>
                            <a:srgbClr val="060001"/>
                          </a:solidFill>
                          <a:latin typeface="Microsoft YaHei"/>
                          <a:cs typeface="Microsoft YaHei"/>
                        </a:rPr>
                        <a:t> </a:t>
                      </a:r>
                      <a:r>
                        <a:rPr sz="700" spc="-10" dirty="0">
                          <a:solidFill>
                            <a:srgbClr val="060001"/>
                          </a:solidFill>
                          <a:latin typeface="Microsoft YaHei"/>
                          <a:cs typeface="Microsoft YaHei"/>
                        </a:rPr>
                        <a:t>construction,home,appliance,decoration,wear</a:t>
                      </a:r>
                      <a:r>
                        <a:rPr sz="700" spc="35" dirty="0">
                          <a:solidFill>
                            <a:srgbClr val="060001"/>
                          </a:solidFill>
                          <a:latin typeface="Microsoft YaHei"/>
                          <a:cs typeface="Microsoft YaHei"/>
                        </a:rPr>
                        <a:t> </a:t>
                      </a:r>
                      <a:r>
                        <a:rPr sz="700" spc="-10" dirty="0">
                          <a:solidFill>
                            <a:srgbClr val="060001"/>
                          </a:solidFill>
                          <a:latin typeface="Microsoft YaHei"/>
                          <a:cs typeface="Microsoft YaHei"/>
                        </a:rPr>
                        <a:t>resistant</a:t>
                      </a:r>
                      <a:r>
                        <a:rPr sz="700" spc="40" dirty="0">
                          <a:solidFill>
                            <a:srgbClr val="060001"/>
                          </a:solidFill>
                          <a:latin typeface="Microsoft YaHei"/>
                          <a:cs typeface="Microsoft YaHei"/>
                        </a:rPr>
                        <a:t> </a:t>
                      </a:r>
                      <a:r>
                        <a:rPr sz="700" spc="-10" dirty="0">
                          <a:solidFill>
                            <a:srgbClr val="060001"/>
                          </a:solidFill>
                          <a:latin typeface="Microsoft YaHei"/>
                          <a:cs typeface="Microsoft YaHei"/>
                        </a:rPr>
                        <a:t>steel,etc.</a:t>
                      </a:r>
                      <a:endParaRPr sz="700" dirty="0">
                        <a:latin typeface="Microsoft YaHei"/>
                        <a:cs typeface="Microsoft YaHei"/>
                      </a:endParaRPr>
                    </a:p>
                  </a:txBody>
                  <a:tcPr marL="0" marR="0" marT="787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9"/>
                  </a:ext>
                </a:extLst>
              </a:tr>
            </a:tbl>
          </a:graphicData>
        </a:graphic>
      </p:graphicFrame>
      <p:sp>
        <p:nvSpPr>
          <p:cNvPr id="37" name="Elipse 36">
            <a:extLst>
              <a:ext uri="{FF2B5EF4-FFF2-40B4-BE49-F238E27FC236}">
                <a16:creationId xmlns:a16="http://schemas.microsoft.com/office/drawing/2014/main" id="{1C198635-3685-FB77-979C-F30722E99885}"/>
              </a:ext>
            </a:extLst>
          </p:cNvPr>
          <p:cNvSpPr/>
          <p:nvPr/>
        </p:nvSpPr>
        <p:spPr>
          <a:xfrm>
            <a:off x="146380" y="194185"/>
            <a:ext cx="4241800" cy="70234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77850" y="473230"/>
            <a:ext cx="2923540" cy="287258"/>
          </a:xfrm>
          <a:prstGeom prst="rect">
            <a:avLst/>
          </a:prstGeom>
        </p:spPr>
        <p:txBody>
          <a:bodyPr vert="horz" wrap="square" lIns="0" tIns="17780" rIns="0" bIns="0" rtlCol="0">
            <a:spAutoFit/>
          </a:bodyPr>
          <a:lstStyle/>
          <a:p>
            <a:pPr marL="621665">
              <a:lnSpc>
                <a:spcPts val="2135"/>
              </a:lnSpc>
            </a:pPr>
            <a:r>
              <a:rPr sz="1800" b="1" dirty="0">
                <a:solidFill>
                  <a:srgbClr val="414142"/>
                </a:solidFill>
                <a:latin typeface="Microsoft YaHei"/>
                <a:cs typeface="Microsoft YaHei"/>
              </a:rPr>
              <a:t>Stainless</a:t>
            </a:r>
            <a:r>
              <a:rPr sz="1800" b="1" spc="265" dirty="0">
                <a:solidFill>
                  <a:srgbClr val="414142"/>
                </a:solidFill>
                <a:latin typeface="Microsoft YaHei"/>
                <a:cs typeface="Microsoft YaHei"/>
              </a:rPr>
              <a:t> </a:t>
            </a:r>
            <a:r>
              <a:rPr sz="1800" b="1" dirty="0">
                <a:solidFill>
                  <a:srgbClr val="414142"/>
                </a:solidFill>
                <a:latin typeface="Microsoft YaHei"/>
                <a:cs typeface="Microsoft YaHei"/>
              </a:rPr>
              <a:t>steel</a:t>
            </a:r>
            <a:r>
              <a:rPr sz="1800" b="1" spc="270" dirty="0">
                <a:solidFill>
                  <a:srgbClr val="414142"/>
                </a:solidFill>
                <a:latin typeface="Microsoft YaHei"/>
                <a:cs typeface="Microsoft YaHei"/>
              </a:rPr>
              <a:t> </a:t>
            </a:r>
            <a:r>
              <a:rPr sz="1800" b="1" spc="-20" dirty="0">
                <a:solidFill>
                  <a:srgbClr val="414142"/>
                </a:solidFill>
                <a:latin typeface="Microsoft YaHei"/>
                <a:cs typeface="Microsoft YaHei"/>
              </a:rPr>
              <a:t>pipe</a:t>
            </a:r>
            <a:endParaRPr sz="1800" dirty="0">
              <a:latin typeface="Microsoft YaHei"/>
              <a:cs typeface="Microsoft YaHei"/>
            </a:endParaRPr>
          </a:p>
        </p:txBody>
      </p:sp>
      <p:grpSp>
        <p:nvGrpSpPr>
          <p:cNvPr id="14" name="object 14"/>
          <p:cNvGrpSpPr/>
          <p:nvPr/>
        </p:nvGrpSpPr>
        <p:grpSpPr>
          <a:xfrm>
            <a:off x="5194211" y="1179906"/>
            <a:ext cx="2054225" cy="2166620"/>
            <a:chOff x="5194211" y="1179906"/>
            <a:chExt cx="2054225" cy="2166620"/>
          </a:xfrm>
        </p:grpSpPr>
        <p:pic>
          <p:nvPicPr>
            <p:cNvPr id="15" name="object 15"/>
            <p:cNvPicPr/>
            <p:nvPr/>
          </p:nvPicPr>
          <p:blipFill>
            <a:blip r:embed="rId2" cstate="print"/>
            <a:stretch>
              <a:fillRect/>
            </a:stretch>
          </p:blipFill>
          <p:spPr>
            <a:xfrm>
              <a:off x="5270231" y="1881411"/>
              <a:ext cx="1958050" cy="856077"/>
            </a:xfrm>
            <a:prstGeom prst="rect">
              <a:avLst/>
            </a:prstGeom>
          </p:spPr>
        </p:pic>
        <p:sp>
          <p:nvSpPr>
            <p:cNvPr id="16" name="object 16"/>
            <p:cNvSpPr/>
            <p:nvPr/>
          </p:nvSpPr>
          <p:spPr>
            <a:xfrm>
              <a:off x="5197386" y="1183081"/>
              <a:ext cx="2047875" cy="2160270"/>
            </a:xfrm>
            <a:custGeom>
              <a:avLst/>
              <a:gdLst/>
              <a:ahLst/>
              <a:cxnLst/>
              <a:rect l="l" t="t" r="r" b="b"/>
              <a:pathLst>
                <a:path w="2047875" h="2160270">
                  <a:moveTo>
                    <a:pt x="2047875" y="2160244"/>
                  </a:moveTo>
                  <a:lnTo>
                    <a:pt x="0" y="2160244"/>
                  </a:lnTo>
                  <a:lnTo>
                    <a:pt x="0" y="0"/>
                  </a:lnTo>
                  <a:lnTo>
                    <a:pt x="2047875" y="0"/>
                  </a:lnTo>
                  <a:lnTo>
                    <a:pt x="2047875" y="2160244"/>
                  </a:lnTo>
                  <a:close/>
                </a:path>
              </a:pathLst>
            </a:custGeom>
            <a:ln w="6350">
              <a:solidFill>
                <a:srgbClr val="414142"/>
              </a:solidFill>
            </a:ln>
          </p:spPr>
          <p:txBody>
            <a:bodyPr wrap="square" lIns="0" tIns="0" rIns="0" bIns="0" rtlCol="0"/>
            <a:lstStyle/>
            <a:p>
              <a:endParaRPr/>
            </a:p>
          </p:txBody>
        </p:sp>
      </p:grpSp>
      <p:pic>
        <p:nvPicPr>
          <p:cNvPr id="17" name="object 17"/>
          <p:cNvPicPr/>
          <p:nvPr/>
        </p:nvPicPr>
        <p:blipFill>
          <a:blip r:embed="rId3" cstate="print"/>
          <a:stretch>
            <a:fillRect/>
          </a:stretch>
        </p:blipFill>
        <p:spPr>
          <a:xfrm>
            <a:off x="318058" y="3495357"/>
            <a:ext cx="4253153" cy="2946780"/>
          </a:xfrm>
          <a:prstGeom prst="rect">
            <a:avLst/>
          </a:prstGeom>
        </p:spPr>
      </p:pic>
      <p:pic>
        <p:nvPicPr>
          <p:cNvPr id="18" name="object 18"/>
          <p:cNvPicPr/>
          <p:nvPr/>
        </p:nvPicPr>
        <p:blipFill>
          <a:blip r:embed="rId4" cstate="print"/>
          <a:stretch>
            <a:fillRect/>
          </a:stretch>
        </p:blipFill>
        <p:spPr>
          <a:xfrm>
            <a:off x="4621707" y="3495357"/>
            <a:ext cx="2620225" cy="2946768"/>
          </a:xfrm>
          <a:prstGeom prst="rect">
            <a:avLst/>
          </a:prstGeom>
        </p:spPr>
      </p:pic>
      <p:pic>
        <p:nvPicPr>
          <p:cNvPr id="19" name="object 19"/>
          <p:cNvPicPr/>
          <p:nvPr/>
        </p:nvPicPr>
        <p:blipFill>
          <a:blip r:embed="rId5" cstate="print"/>
          <a:stretch>
            <a:fillRect/>
          </a:stretch>
        </p:blipFill>
        <p:spPr>
          <a:xfrm>
            <a:off x="330619" y="6590478"/>
            <a:ext cx="2988297" cy="3413032"/>
          </a:xfrm>
          <a:prstGeom prst="rect">
            <a:avLst/>
          </a:prstGeom>
        </p:spPr>
      </p:pic>
      <p:pic>
        <p:nvPicPr>
          <p:cNvPr id="20" name="object 20"/>
          <p:cNvPicPr/>
          <p:nvPr/>
        </p:nvPicPr>
        <p:blipFill>
          <a:blip r:embed="rId6" cstate="print"/>
          <a:stretch>
            <a:fillRect/>
          </a:stretch>
        </p:blipFill>
        <p:spPr>
          <a:xfrm>
            <a:off x="3378530" y="6590462"/>
            <a:ext cx="3863403" cy="3413048"/>
          </a:xfrm>
          <a:prstGeom prst="rect">
            <a:avLst/>
          </a:prstGeom>
        </p:spPr>
      </p:pic>
      <p:graphicFrame>
        <p:nvGraphicFramePr>
          <p:cNvPr id="21" name="object 21"/>
          <p:cNvGraphicFramePr>
            <a:graphicFrameLocks noGrp="1"/>
          </p:cNvGraphicFramePr>
          <p:nvPr/>
        </p:nvGraphicFramePr>
        <p:xfrm>
          <a:off x="329247" y="1196835"/>
          <a:ext cx="4800599" cy="2141220"/>
        </p:xfrm>
        <a:graphic>
          <a:graphicData uri="http://schemas.openxmlformats.org/drawingml/2006/table">
            <a:tbl>
              <a:tblPr firstRow="1" bandRow="1">
                <a:tableStyleId>{2D5ABB26-0587-4C30-8999-92F81FD0307C}</a:tableStyleId>
              </a:tblPr>
              <a:tblGrid>
                <a:gridCol w="801370">
                  <a:extLst>
                    <a:ext uri="{9D8B030D-6E8A-4147-A177-3AD203B41FA5}">
                      <a16:colId xmlns:a16="http://schemas.microsoft.com/office/drawing/2014/main" val="20000"/>
                    </a:ext>
                  </a:extLst>
                </a:gridCol>
                <a:gridCol w="3999229">
                  <a:extLst>
                    <a:ext uri="{9D8B030D-6E8A-4147-A177-3AD203B41FA5}">
                      <a16:colId xmlns:a16="http://schemas.microsoft.com/office/drawing/2014/main" val="20001"/>
                    </a:ext>
                  </a:extLst>
                </a:gridCol>
              </a:tblGrid>
              <a:tr h="342265">
                <a:tc gridSpan="2">
                  <a:txBody>
                    <a:bodyPr/>
                    <a:lstStyle/>
                    <a:p>
                      <a:pPr marR="47625" algn="ctr">
                        <a:lnSpc>
                          <a:spcPct val="100000"/>
                        </a:lnSpc>
                        <a:spcBef>
                          <a:spcPts val="405"/>
                        </a:spcBef>
                      </a:pPr>
                      <a:r>
                        <a:rPr sz="1400" b="1" dirty="0">
                          <a:solidFill>
                            <a:srgbClr val="221714"/>
                          </a:solidFill>
                          <a:latin typeface="Microsoft YaHei"/>
                          <a:cs typeface="Microsoft YaHei"/>
                        </a:rPr>
                        <a:t>Stainless</a:t>
                      </a:r>
                      <a:r>
                        <a:rPr sz="1400" b="1" spc="-30" dirty="0">
                          <a:solidFill>
                            <a:srgbClr val="221714"/>
                          </a:solidFill>
                          <a:latin typeface="Microsoft YaHei"/>
                          <a:cs typeface="Microsoft YaHei"/>
                        </a:rPr>
                        <a:t> </a:t>
                      </a:r>
                      <a:r>
                        <a:rPr sz="1400" b="1" dirty="0">
                          <a:solidFill>
                            <a:srgbClr val="221714"/>
                          </a:solidFill>
                          <a:latin typeface="Microsoft YaHei"/>
                          <a:cs typeface="Microsoft YaHei"/>
                        </a:rPr>
                        <a:t>steel</a:t>
                      </a:r>
                      <a:r>
                        <a:rPr sz="1400" b="1" spc="-25" dirty="0">
                          <a:solidFill>
                            <a:srgbClr val="221714"/>
                          </a:solidFill>
                          <a:latin typeface="Microsoft YaHei"/>
                          <a:cs typeface="Microsoft YaHei"/>
                        </a:rPr>
                        <a:t> </a:t>
                      </a:r>
                      <a:r>
                        <a:rPr sz="1400" b="1" spc="-10" dirty="0">
                          <a:solidFill>
                            <a:srgbClr val="221714"/>
                          </a:solidFill>
                          <a:latin typeface="Microsoft YaHei"/>
                          <a:cs typeface="Microsoft YaHei"/>
                        </a:rPr>
                        <a:t>tube/pipe</a:t>
                      </a:r>
                      <a:endParaRPr sz="1400">
                        <a:latin typeface="Microsoft YaHei"/>
                        <a:cs typeface="Microsoft YaHei"/>
                      </a:endParaRPr>
                    </a:p>
                  </a:txBody>
                  <a:tcPr marL="0" marR="0" marT="514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35915">
                <a:tc>
                  <a:txBody>
                    <a:bodyPr/>
                    <a:lstStyle/>
                    <a:p>
                      <a:pPr marL="36195">
                        <a:lnSpc>
                          <a:spcPct val="100000"/>
                        </a:lnSpc>
                        <a:spcBef>
                          <a:spcPts val="840"/>
                        </a:spcBef>
                      </a:pPr>
                      <a:r>
                        <a:rPr sz="800" b="1" spc="-10" dirty="0">
                          <a:solidFill>
                            <a:srgbClr val="221714"/>
                          </a:solidFill>
                          <a:latin typeface="Microsoft YaHei"/>
                          <a:cs typeface="Microsoft YaHei"/>
                        </a:rPr>
                        <a:t>Standard</a:t>
                      </a:r>
                      <a:endParaRPr sz="800">
                        <a:latin typeface="Microsoft YaHei"/>
                        <a:cs typeface="Microsoft YaHei"/>
                      </a:endParaRPr>
                    </a:p>
                  </a:txBody>
                  <a:tcPr marL="0" marR="0" marT="10668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44450">
                        <a:lnSpc>
                          <a:spcPct val="100000"/>
                        </a:lnSpc>
                        <a:spcBef>
                          <a:spcPts val="565"/>
                        </a:spcBef>
                      </a:pPr>
                      <a:r>
                        <a:rPr sz="600" dirty="0">
                          <a:solidFill>
                            <a:srgbClr val="221714"/>
                          </a:solidFill>
                          <a:latin typeface="Microsoft YaHei"/>
                          <a:cs typeface="Microsoft YaHei"/>
                        </a:rPr>
                        <a:t>ASTM</a:t>
                      </a:r>
                      <a:r>
                        <a:rPr sz="600" spc="10" dirty="0">
                          <a:solidFill>
                            <a:srgbClr val="221714"/>
                          </a:solidFill>
                          <a:latin typeface="Microsoft YaHei"/>
                          <a:cs typeface="Microsoft YaHei"/>
                        </a:rPr>
                        <a:t> </a:t>
                      </a:r>
                      <a:r>
                        <a:rPr sz="600" spc="-10" dirty="0">
                          <a:solidFill>
                            <a:srgbClr val="221714"/>
                          </a:solidFill>
                          <a:latin typeface="Microsoft YaHei"/>
                          <a:cs typeface="Microsoft YaHei"/>
                        </a:rPr>
                        <a:t>A213.A312.ASTM</a:t>
                      </a:r>
                      <a:r>
                        <a:rPr sz="600" spc="10" dirty="0">
                          <a:solidFill>
                            <a:srgbClr val="221714"/>
                          </a:solidFill>
                          <a:latin typeface="Microsoft YaHei"/>
                          <a:cs typeface="Microsoft YaHei"/>
                        </a:rPr>
                        <a:t> </a:t>
                      </a:r>
                      <a:r>
                        <a:rPr sz="600" dirty="0">
                          <a:solidFill>
                            <a:srgbClr val="221714"/>
                          </a:solidFill>
                          <a:latin typeface="Microsoft YaHei"/>
                          <a:cs typeface="Microsoft YaHei"/>
                        </a:rPr>
                        <a:t>A269ASTM</a:t>
                      </a:r>
                      <a:r>
                        <a:rPr sz="600" spc="10" dirty="0">
                          <a:solidFill>
                            <a:srgbClr val="221714"/>
                          </a:solidFill>
                          <a:latin typeface="Microsoft YaHei"/>
                          <a:cs typeface="Microsoft YaHei"/>
                        </a:rPr>
                        <a:t> </a:t>
                      </a:r>
                      <a:r>
                        <a:rPr sz="600" dirty="0">
                          <a:solidFill>
                            <a:srgbClr val="221714"/>
                          </a:solidFill>
                          <a:latin typeface="Microsoft YaHei"/>
                          <a:cs typeface="Microsoft YaHei"/>
                        </a:rPr>
                        <a:t>A778ASTM</a:t>
                      </a:r>
                      <a:r>
                        <a:rPr sz="600" spc="10" dirty="0">
                          <a:solidFill>
                            <a:srgbClr val="221714"/>
                          </a:solidFill>
                          <a:latin typeface="Microsoft YaHei"/>
                          <a:cs typeface="Microsoft YaHei"/>
                        </a:rPr>
                        <a:t> </a:t>
                      </a:r>
                      <a:r>
                        <a:rPr sz="600" dirty="0">
                          <a:solidFill>
                            <a:srgbClr val="221714"/>
                          </a:solidFill>
                          <a:latin typeface="Microsoft YaHei"/>
                          <a:cs typeface="Microsoft YaHei"/>
                        </a:rPr>
                        <a:t>A789.DIN</a:t>
                      </a:r>
                      <a:r>
                        <a:rPr sz="600" spc="15" dirty="0">
                          <a:solidFill>
                            <a:srgbClr val="221714"/>
                          </a:solidFill>
                          <a:latin typeface="Microsoft YaHei"/>
                          <a:cs typeface="Microsoft YaHei"/>
                        </a:rPr>
                        <a:t> </a:t>
                      </a:r>
                      <a:r>
                        <a:rPr sz="600" spc="-10" dirty="0">
                          <a:solidFill>
                            <a:srgbClr val="221714"/>
                          </a:solidFill>
                          <a:latin typeface="Microsoft YaHei"/>
                          <a:cs typeface="Microsoft YaHei"/>
                        </a:rPr>
                        <a:t>17456.DIN17457.DIN</a:t>
                      </a:r>
                      <a:r>
                        <a:rPr sz="600" spc="10" dirty="0">
                          <a:solidFill>
                            <a:srgbClr val="221714"/>
                          </a:solidFill>
                          <a:latin typeface="Microsoft YaHei"/>
                          <a:cs typeface="Microsoft YaHei"/>
                        </a:rPr>
                        <a:t> </a:t>
                      </a:r>
                      <a:r>
                        <a:rPr sz="600" spc="-10" dirty="0">
                          <a:solidFill>
                            <a:srgbClr val="221714"/>
                          </a:solidFill>
                          <a:latin typeface="Microsoft YaHei"/>
                          <a:cs typeface="Microsoft YaHei"/>
                        </a:rPr>
                        <a:t>17459.JIS</a:t>
                      </a:r>
                      <a:r>
                        <a:rPr sz="600" spc="10" dirty="0">
                          <a:solidFill>
                            <a:srgbClr val="221714"/>
                          </a:solidFill>
                          <a:latin typeface="Microsoft YaHei"/>
                          <a:cs typeface="Microsoft YaHei"/>
                        </a:rPr>
                        <a:t> </a:t>
                      </a:r>
                      <a:r>
                        <a:rPr sz="600" spc="-10" dirty="0">
                          <a:solidFill>
                            <a:srgbClr val="221714"/>
                          </a:solidFill>
                          <a:latin typeface="Microsoft YaHei"/>
                          <a:cs typeface="Microsoft YaHei"/>
                        </a:rPr>
                        <a:t>G3459.</a:t>
                      </a:r>
                      <a:endParaRPr sz="600">
                        <a:latin typeface="Microsoft YaHei"/>
                        <a:cs typeface="Microsoft YaHei"/>
                      </a:endParaRPr>
                    </a:p>
                    <a:p>
                      <a:pPr marL="44450">
                        <a:lnSpc>
                          <a:spcPct val="100000"/>
                        </a:lnSpc>
                        <a:spcBef>
                          <a:spcPts val="180"/>
                        </a:spcBef>
                      </a:pPr>
                      <a:r>
                        <a:rPr sz="600" dirty="0">
                          <a:solidFill>
                            <a:srgbClr val="221714"/>
                          </a:solidFill>
                          <a:latin typeface="Microsoft YaHei"/>
                          <a:cs typeface="Microsoft YaHei"/>
                        </a:rPr>
                        <a:t>JIS</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G3463.GOST9941EN10216.BS3605</a:t>
                      </a:r>
                      <a:endParaRPr sz="600">
                        <a:latin typeface="Microsoft YaHei"/>
                        <a:cs typeface="Microsoft YaHei"/>
                      </a:endParaRPr>
                    </a:p>
                  </a:txBody>
                  <a:tcPr marL="0" marR="0" marT="717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1"/>
                  </a:ext>
                </a:extLst>
              </a:tr>
              <a:tr h="242570">
                <a:tc>
                  <a:txBody>
                    <a:bodyPr/>
                    <a:lstStyle/>
                    <a:p>
                      <a:pPr marL="36195">
                        <a:lnSpc>
                          <a:spcPct val="100000"/>
                        </a:lnSpc>
                        <a:spcBef>
                          <a:spcPts val="465"/>
                        </a:spcBef>
                      </a:pPr>
                      <a:r>
                        <a:rPr sz="800" b="1" spc="-30" dirty="0">
                          <a:solidFill>
                            <a:srgbClr val="221714"/>
                          </a:solidFill>
                          <a:latin typeface="Microsoft YaHei"/>
                          <a:cs typeface="Microsoft YaHei"/>
                        </a:rPr>
                        <a:t>Place</a:t>
                      </a:r>
                      <a:r>
                        <a:rPr sz="800" b="1" spc="-55" dirty="0">
                          <a:solidFill>
                            <a:srgbClr val="221714"/>
                          </a:solidFill>
                          <a:latin typeface="Microsoft YaHei"/>
                          <a:cs typeface="Microsoft YaHei"/>
                        </a:rPr>
                        <a:t> </a:t>
                      </a:r>
                      <a:r>
                        <a:rPr sz="800" b="1" spc="-20" dirty="0">
                          <a:solidFill>
                            <a:srgbClr val="221714"/>
                          </a:solidFill>
                          <a:latin typeface="Microsoft YaHei"/>
                          <a:cs typeface="Microsoft YaHei"/>
                        </a:rPr>
                        <a:t>of</a:t>
                      </a:r>
                      <a:r>
                        <a:rPr sz="800" b="1" spc="-50" dirty="0">
                          <a:solidFill>
                            <a:srgbClr val="221714"/>
                          </a:solidFill>
                          <a:latin typeface="Microsoft YaHei"/>
                          <a:cs typeface="Microsoft YaHei"/>
                        </a:rPr>
                        <a:t> </a:t>
                      </a:r>
                      <a:r>
                        <a:rPr sz="800" b="1" spc="-10" dirty="0">
                          <a:solidFill>
                            <a:srgbClr val="221714"/>
                          </a:solidFill>
                          <a:latin typeface="Microsoft YaHei"/>
                          <a:cs typeface="Microsoft YaHei"/>
                        </a:rPr>
                        <a:t>Origin</a:t>
                      </a:r>
                      <a:endParaRPr sz="800">
                        <a:latin typeface="Microsoft YaHei"/>
                        <a:cs typeface="Microsoft YaHei"/>
                      </a:endParaRPr>
                    </a:p>
                  </a:txBody>
                  <a:tcPr marL="0" marR="0" marT="590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44450">
                        <a:lnSpc>
                          <a:spcPct val="100000"/>
                        </a:lnSpc>
                        <a:spcBef>
                          <a:spcPts val="575"/>
                        </a:spcBef>
                      </a:pPr>
                      <a:r>
                        <a:rPr sz="600" spc="-10" dirty="0">
                          <a:solidFill>
                            <a:srgbClr val="221714"/>
                          </a:solidFill>
                          <a:latin typeface="Microsoft YaHei"/>
                          <a:cs typeface="Microsoft YaHei"/>
                        </a:rPr>
                        <a:t>Shandong,</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China</a:t>
                      </a:r>
                      <a:endParaRPr sz="600">
                        <a:latin typeface="Microsoft YaHei"/>
                        <a:cs typeface="Microsoft YaHei"/>
                      </a:endParaRPr>
                    </a:p>
                  </a:txBody>
                  <a:tcPr marL="0" marR="0" marT="730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2"/>
                  </a:ext>
                </a:extLst>
              </a:tr>
              <a:tr h="256540">
                <a:tc>
                  <a:txBody>
                    <a:bodyPr/>
                    <a:lstStyle/>
                    <a:p>
                      <a:pPr marL="36195">
                        <a:lnSpc>
                          <a:spcPct val="100000"/>
                        </a:lnSpc>
                        <a:spcBef>
                          <a:spcPts val="375"/>
                        </a:spcBef>
                      </a:pPr>
                      <a:r>
                        <a:rPr sz="800" b="1" spc="-20" dirty="0">
                          <a:solidFill>
                            <a:srgbClr val="221714"/>
                          </a:solidFill>
                          <a:latin typeface="Microsoft YaHei"/>
                          <a:cs typeface="Microsoft YaHei"/>
                        </a:rPr>
                        <a:t>Type</a:t>
                      </a:r>
                      <a:endParaRPr sz="800">
                        <a:latin typeface="Microsoft YaHei"/>
                        <a:cs typeface="Microsoft YaHei"/>
                      </a:endParaRPr>
                    </a:p>
                  </a:txBody>
                  <a:tcPr marL="0" marR="0" marT="476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44450">
                        <a:lnSpc>
                          <a:spcPct val="100000"/>
                        </a:lnSpc>
                        <a:spcBef>
                          <a:spcPts val="575"/>
                        </a:spcBef>
                      </a:pPr>
                      <a:r>
                        <a:rPr sz="600" spc="-10" dirty="0">
                          <a:solidFill>
                            <a:srgbClr val="221714"/>
                          </a:solidFill>
                          <a:latin typeface="Microsoft YaHei"/>
                          <a:cs typeface="Microsoft YaHei"/>
                        </a:rPr>
                        <a:t>Seamless</a:t>
                      </a:r>
                      <a:endParaRPr sz="600">
                        <a:latin typeface="Microsoft YaHei"/>
                        <a:cs typeface="Microsoft YaHei"/>
                      </a:endParaRPr>
                    </a:p>
                  </a:txBody>
                  <a:tcPr marL="0" marR="0" marT="730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3"/>
                  </a:ext>
                </a:extLst>
              </a:tr>
              <a:tr h="663575">
                <a:tc>
                  <a:txBody>
                    <a:bodyPr/>
                    <a:lstStyle/>
                    <a:p>
                      <a:pPr>
                        <a:lnSpc>
                          <a:spcPct val="100000"/>
                        </a:lnSpc>
                      </a:pPr>
                      <a:endParaRPr sz="800">
                        <a:latin typeface="Times New Roman"/>
                        <a:cs typeface="Times New Roman"/>
                      </a:endParaRPr>
                    </a:p>
                    <a:p>
                      <a:pPr>
                        <a:lnSpc>
                          <a:spcPct val="100000"/>
                        </a:lnSpc>
                        <a:spcBef>
                          <a:spcPts val="425"/>
                        </a:spcBef>
                      </a:pPr>
                      <a:endParaRPr sz="800">
                        <a:latin typeface="Times New Roman"/>
                        <a:cs typeface="Times New Roman"/>
                      </a:endParaRPr>
                    </a:p>
                    <a:p>
                      <a:pPr marL="36195">
                        <a:lnSpc>
                          <a:spcPct val="100000"/>
                        </a:lnSpc>
                      </a:pPr>
                      <a:r>
                        <a:rPr sz="800" b="1" spc="-30" dirty="0">
                          <a:solidFill>
                            <a:srgbClr val="221714"/>
                          </a:solidFill>
                          <a:latin typeface="Microsoft YaHei"/>
                          <a:cs typeface="Microsoft YaHei"/>
                        </a:rPr>
                        <a:t>Steel</a:t>
                      </a:r>
                      <a:r>
                        <a:rPr sz="800" b="1" spc="-75" dirty="0">
                          <a:solidFill>
                            <a:srgbClr val="221714"/>
                          </a:solidFill>
                          <a:latin typeface="Microsoft YaHei"/>
                          <a:cs typeface="Microsoft YaHei"/>
                        </a:rPr>
                        <a:t> </a:t>
                      </a:r>
                      <a:r>
                        <a:rPr sz="800" b="1" spc="-10" dirty="0">
                          <a:solidFill>
                            <a:srgbClr val="221714"/>
                          </a:solidFill>
                          <a:latin typeface="Microsoft YaHei"/>
                          <a:cs typeface="Microsoft YaHei"/>
                        </a:rPr>
                        <a:t>Grade</a:t>
                      </a:r>
                      <a:endParaRPr sz="800">
                        <a:latin typeface="Microsoft YaHei"/>
                        <a:cs typeface="Microsoft YaHei"/>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44450">
                        <a:lnSpc>
                          <a:spcPct val="100000"/>
                        </a:lnSpc>
                        <a:spcBef>
                          <a:spcPts val="400"/>
                        </a:spcBef>
                      </a:pPr>
                      <a:r>
                        <a:rPr sz="600" dirty="0">
                          <a:solidFill>
                            <a:srgbClr val="221714"/>
                          </a:solidFill>
                          <a:latin typeface="Microsoft YaHei"/>
                          <a:cs typeface="Microsoft YaHei"/>
                        </a:rPr>
                        <a:t>200</a:t>
                      </a:r>
                      <a:r>
                        <a:rPr sz="600" spc="-25" dirty="0">
                          <a:solidFill>
                            <a:srgbClr val="221714"/>
                          </a:solidFill>
                          <a:latin typeface="Microsoft YaHei"/>
                          <a:cs typeface="Microsoft YaHei"/>
                        </a:rPr>
                        <a:t> </a:t>
                      </a:r>
                      <a:r>
                        <a:rPr sz="600" dirty="0">
                          <a:solidFill>
                            <a:srgbClr val="221714"/>
                          </a:solidFill>
                          <a:latin typeface="Microsoft YaHei"/>
                          <a:cs typeface="Microsoft YaHei"/>
                        </a:rPr>
                        <a:t>series:</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201,202,202Cu,204Cu.</a:t>
                      </a:r>
                      <a:endParaRPr sz="600">
                        <a:latin typeface="Microsoft YaHei"/>
                        <a:cs typeface="Microsoft YaHei"/>
                      </a:endParaRPr>
                    </a:p>
                    <a:p>
                      <a:pPr marL="44450">
                        <a:lnSpc>
                          <a:spcPct val="100000"/>
                        </a:lnSpc>
                        <a:spcBef>
                          <a:spcPts val="180"/>
                        </a:spcBef>
                      </a:pPr>
                      <a:r>
                        <a:rPr sz="600" spc="-10" dirty="0">
                          <a:solidFill>
                            <a:srgbClr val="221714"/>
                          </a:solidFill>
                          <a:latin typeface="Microsoft YaHei"/>
                          <a:cs typeface="Microsoft YaHei"/>
                        </a:rPr>
                        <a:t>300series:</a:t>
                      </a:r>
                      <a:r>
                        <a:rPr sz="600" spc="55" dirty="0">
                          <a:solidFill>
                            <a:srgbClr val="221714"/>
                          </a:solidFill>
                          <a:latin typeface="Microsoft YaHei"/>
                          <a:cs typeface="Microsoft YaHei"/>
                        </a:rPr>
                        <a:t> </a:t>
                      </a:r>
                      <a:r>
                        <a:rPr sz="600" spc="-10" dirty="0">
                          <a:solidFill>
                            <a:srgbClr val="221714"/>
                          </a:solidFill>
                          <a:latin typeface="Microsoft YaHei"/>
                          <a:cs typeface="Microsoft YaHei"/>
                        </a:rPr>
                        <a:t>301,303/Cu,304/L/H,304Cu,305,309/S,310/S,316/L/H/Ti,321/H,347/H,330,</a:t>
                      </a:r>
                      <a:endParaRPr sz="600">
                        <a:latin typeface="Microsoft YaHei"/>
                        <a:cs typeface="Microsoft YaHei"/>
                      </a:endParaRPr>
                    </a:p>
                    <a:p>
                      <a:pPr marL="44450">
                        <a:lnSpc>
                          <a:spcPct val="100000"/>
                        </a:lnSpc>
                        <a:spcBef>
                          <a:spcPts val="180"/>
                        </a:spcBef>
                      </a:pPr>
                      <a:r>
                        <a:rPr sz="600" dirty="0">
                          <a:solidFill>
                            <a:srgbClr val="221714"/>
                          </a:solidFill>
                          <a:latin typeface="Microsoft YaHei"/>
                          <a:cs typeface="Microsoft YaHei"/>
                        </a:rPr>
                        <a:t>400</a:t>
                      </a:r>
                      <a:r>
                        <a:rPr sz="600" spc="-15" dirty="0">
                          <a:solidFill>
                            <a:srgbClr val="221714"/>
                          </a:solidFill>
                          <a:latin typeface="Microsoft YaHei"/>
                          <a:cs typeface="Microsoft YaHei"/>
                        </a:rPr>
                        <a:t> </a:t>
                      </a:r>
                      <a:r>
                        <a:rPr sz="600" spc="-10" dirty="0">
                          <a:solidFill>
                            <a:srgbClr val="221714"/>
                          </a:solidFill>
                          <a:latin typeface="Microsoft YaHei"/>
                          <a:cs typeface="Microsoft YaHei"/>
                        </a:rPr>
                        <a:t>series:409/L410,416/F420/F430，431，440C，441，444，446，</a:t>
                      </a:r>
                      <a:endParaRPr sz="600">
                        <a:latin typeface="Microsoft YaHei"/>
                        <a:cs typeface="Microsoft YaHei"/>
                      </a:endParaRPr>
                    </a:p>
                    <a:p>
                      <a:pPr marL="44450">
                        <a:lnSpc>
                          <a:spcPct val="100000"/>
                        </a:lnSpc>
                        <a:spcBef>
                          <a:spcPts val="180"/>
                        </a:spcBef>
                      </a:pPr>
                      <a:r>
                        <a:rPr sz="600" dirty="0">
                          <a:solidFill>
                            <a:srgbClr val="221714"/>
                          </a:solidFill>
                          <a:latin typeface="Microsoft YaHei"/>
                          <a:cs typeface="Microsoft YaHei"/>
                        </a:rPr>
                        <a:t>600</a:t>
                      </a:r>
                      <a:r>
                        <a:rPr sz="600" spc="130" dirty="0">
                          <a:solidFill>
                            <a:srgbClr val="221714"/>
                          </a:solidFill>
                          <a:latin typeface="Microsoft YaHei"/>
                          <a:cs typeface="Microsoft YaHei"/>
                        </a:rPr>
                        <a:t> </a:t>
                      </a:r>
                      <a:r>
                        <a:rPr sz="600" spc="-10" dirty="0">
                          <a:solidFill>
                            <a:srgbClr val="221714"/>
                          </a:solidFill>
                          <a:latin typeface="Microsoft YaHei"/>
                          <a:cs typeface="Microsoft YaHei"/>
                        </a:rPr>
                        <a:t>series:13-8ph,15-5ph,17-4ph17-7ph(630631)660A/B/C/D，</a:t>
                      </a:r>
                      <a:endParaRPr sz="600">
                        <a:latin typeface="Microsoft YaHei"/>
                        <a:cs typeface="Microsoft YaHei"/>
                      </a:endParaRPr>
                    </a:p>
                    <a:p>
                      <a:pPr marL="44450">
                        <a:lnSpc>
                          <a:spcPct val="100000"/>
                        </a:lnSpc>
                        <a:spcBef>
                          <a:spcPts val="180"/>
                        </a:spcBef>
                      </a:pPr>
                      <a:r>
                        <a:rPr sz="600" spc="-10" dirty="0">
                          <a:solidFill>
                            <a:srgbClr val="221714"/>
                          </a:solidFill>
                          <a:latin typeface="Microsoft YaHei"/>
                          <a:cs typeface="Microsoft YaHei"/>
                        </a:rPr>
                        <a:t>Duplex:</a:t>
                      </a:r>
                      <a:r>
                        <a:rPr sz="600" spc="45" dirty="0">
                          <a:solidFill>
                            <a:srgbClr val="221714"/>
                          </a:solidFill>
                          <a:latin typeface="Microsoft YaHei"/>
                          <a:cs typeface="Microsoft YaHei"/>
                        </a:rPr>
                        <a:t> </a:t>
                      </a:r>
                      <a:r>
                        <a:rPr sz="600" dirty="0">
                          <a:solidFill>
                            <a:srgbClr val="221714"/>
                          </a:solidFill>
                          <a:latin typeface="Microsoft YaHei"/>
                          <a:cs typeface="Microsoft YaHei"/>
                        </a:rPr>
                        <a:t>2205(UNS</a:t>
                      </a:r>
                      <a:r>
                        <a:rPr sz="600" spc="45" dirty="0">
                          <a:solidFill>
                            <a:srgbClr val="221714"/>
                          </a:solidFill>
                          <a:latin typeface="Microsoft YaHei"/>
                          <a:cs typeface="Microsoft YaHei"/>
                        </a:rPr>
                        <a:t> </a:t>
                      </a:r>
                      <a:r>
                        <a:rPr sz="600" spc="-10" dirty="0">
                          <a:solidFill>
                            <a:srgbClr val="221714"/>
                          </a:solidFill>
                          <a:latin typeface="Microsoft YaHei"/>
                          <a:cs typeface="Microsoft YaHei"/>
                        </a:rPr>
                        <a:t>S31803/S32205),2507(UNS</a:t>
                      </a:r>
                      <a:r>
                        <a:rPr sz="600" spc="45" dirty="0">
                          <a:solidFill>
                            <a:srgbClr val="221714"/>
                          </a:solidFill>
                          <a:latin typeface="Microsoft YaHei"/>
                          <a:cs typeface="Microsoft YaHei"/>
                        </a:rPr>
                        <a:t> </a:t>
                      </a:r>
                      <a:r>
                        <a:rPr sz="600" spc="-10" dirty="0">
                          <a:solidFill>
                            <a:srgbClr val="221714"/>
                          </a:solidFill>
                          <a:latin typeface="Microsoft YaHei"/>
                          <a:cs typeface="Microsoft YaHei"/>
                        </a:rPr>
                        <a:t>S32750),UNS</a:t>
                      </a:r>
                      <a:r>
                        <a:rPr sz="600" spc="50" dirty="0">
                          <a:solidFill>
                            <a:srgbClr val="221714"/>
                          </a:solidFill>
                          <a:latin typeface="Microsoft YaHei"/>
                          <a:cs typeface="Microsoft YaHei"/>
                        </a:rPr>
                        <a:t> </a:t>
                      </a:r>
                      <a:r>
                        <a:rPr sz="600" spc="-10" dirty="0">
                          <a:solidFill>
                            <a:srgbClr val="221714"/>
                          </a:solidFill>
                          <a:latin typeface="Microsoft YaHei"/>
                          <a:cs typeface="Microsoft YaHei"/>
                        </a:rPr>
                        <a:t>S32760.2304,LDX2101.LDX2404，LDX4404,904L</a:t>
                      </a:r>
                      <a:endParaRPr sz="600">
                        <a:latin typeface="Microsoft YaHei"/>
                        <a:cs typeface="Microsoft YaHei"/>
                      </a:endParaRPr>
                    </a:p>
                  </a:txBody>
                  <a:tcPr marL="0" marR="0" marT="508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4"/>
                  </a:ext>
                </a:extLst>
              </a:tr>
              <a:tr h="300355">
                <a:tc>
                  <a:txBody>
                    <a:bodyPr/>
                    <a:lstStyle/>
                    <a:p>
                      <a:pPr marL="36195">
                        <a:lnSpc>
                          <a:spcPct val="100000"/>
                        </a:lnSpc>
                        <a:spcBef>
                          <a:spcPts val="520"/>
                        </a:spcBef>
                      </a:pPr>
                      <a:r>
                        <a:rPr sz="800" b="1" spc="-10" dirty="0">
                          <a:solidFill>
                            <a:srgbClr val="221714"/>
                          </a:solidFill>
                          <a:latin typeface="Microsoft YaHei"/>
                          <a:cs typeface="Microsoft YaHei"/>
                        </a:rPr>
                        <a:t>Application</a:t>
                      </a:r>
                      <a:endParaRPr sz="800">
                        <a:latin typeface="Microsoft YaHei"/>
                        <a:cs typeface="Microsoft YaHei"/>
                      </a:endParaRPr>
                    </a:p>
                  </a:txBody>
                  <a:tcPr marL="0" marR="0" marT="6604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44450" marR="83820" indent="-635">
                        <a:lnSpc>
                          <a:spcPct val="111100"/>
                        </a:lnSpc>
                        <a:spcBef>
                          <a:spcPts val="300"/>
                        </a:spcBef>
                      </a:pPr>
                      <a:r>
                        <a:rPr sz="600" spc="-10" dirty="0">
                          <a:solidFill>
                            <a:srgbClr val="221714"/>
                          </a:solidFill>
                          <a:latin typeface="Microsoft YaHei"/>
                          <a:cs typeface="Microsoft YaHei"/>
                        </a:rPr>
                        <a:t>Construction,machine</a:t>
                      </a:r>
                      <a:r>
                        <a:rPr sz="600" spc="-5" dirty="0">
                          <a:solidFill>
                            <a:srgbClr val="221714"/>
                          </a:solidFill>
                          <a:latin typeface="Microsoft YaHei"/>
                          <a:cs typeface="Microsoft YaHei"/>
                        </a:rPr>
                        <a:t> </a:t>
                      </a:r>
                      <a:r>
                        <a:rPr sz="600" spc="-10" dirty="0">
                          <a:solidFill>
                            <a:srgbClr val="221714"/>
                          </a:solidFill>
                          <a:latin typeface="Microsoft YaHei"/>
                          <a:cs typeface="Microsoft YaHei"/>
                        </a:rPr>
                        <a:t>structure</a:t>
                      </a:r>
                      <a:r>
                        <a:rPr sz="600" spc="5" dirty="0">
                          <a:solidFill>
                            <a:srgbClr val="221714"/>
                          </a:solidFill>
                          <a:latin typeface="Microsoft YaHei"/>
                          <a:cs typeface="Microsoft YaHei"/>
                        </a:rPr>
                        <a:t> </a:t>
                      </a:r>
                      <a:r>
                        <a:rPr sz="600" dirty="0">
                          <a:solidFill>
                            <a:srgbClr val="221714"/>
                          </a:solidFill>
                          <a:latin typeface="Microsoft YaHei"/>
                          <a:cs typeface="Microsoft YaHei"/>
                        </a:rPr>
                        <a:t>pipe,</a:t>
                      </a:r>
                      <a:r>
                        <a:rPr sz="600" spc="10" dirty="0">
                          <a:solidFill>
                            <a:srgbClr val="221714"/>
                          </a:solidFill>
                          <a:latin typeface="Microsoft YaHei"/>
                          <a:cs typeface="Microsoft YaHei"/>
                        </a:rPr>
                        <a:t> </a:t>
                      </a:r>
                      <a:r>
                        <a:rPr sz="600" spc="-10" dirty="0">
                          <a:solidFill>
                            <a:srgbClr val="221714"/>
                          </a:solidFill>
                          <a:latin typeface="Microsoft YaHei"/>
                          <a:cs typeface="Microsoft YaHei"/>
                        </a:rPr>
                        <a:t>Agriculture</a:t>
                      </a:r>
                      <a:r>
                        <a:rPr sz="600" spc="5" dirty="0">
                          <a:solidFill>
                            <a:srgbClr val="221714"/>
                          </a:solidFill>
                          <a:latin typeface="Microsoft YaHei"/>
                          <a:cs typeface="Microsoft YaHei"/>
                        </a:rPr>
                        <a:t> </a:t>
                      </a:r>
                      <a:r>
                        <a:rPr sz="600" spc="-10" dirty="0">
                          <a:solidFill>
                            <a:srgbClr val="221714"/>
                          </a:solidFill>
                          <a:latin typeface="Microsoft YaHei"/>
                          <a:cs typeface="Microsoft YaHei"/>
                        </a:rPr>
                        <a:t>equipment</a:t>
                      </a:r>
                      <a:r>
                        <a:rPr sz="600" spc="10" dirty="0">
                          <a:solidFill>
                            <a:srgbClr val="221714"/>
                          </a:solidFill>
                          <a:latin typeface="Microsoft YaHei"/>
                          <a:cs typeface="Microsoft YaHei"/>
                        </a:rPr>
                        <a:t> </a:t>
                      </a:r>
                      <a:r>
                        <a:rPr sz="600" dirty="0">
                          <a:solidFill>
                            <a:srgbClr val="221714"/>
                          </a:solidFill>
                          <a:latin typeface="Microsoft YaHei"/>
                          <a:cs typeface="Microsoft YaHei"/>
                        </a:rPr>
                        <a:t>pipe,</a:t>
                      </a:r>
                      <a:r>
                        <a:rPr sz="600" spc="5" dirty="0">
                          <a:solidFill>
                            <a:srgbClr val="221714"/>
                          </a:solidFill>
                          <a:latin typeface="Microsoft YaHei"/>
                          <a:cs typeface="Microsoft YaHei"/>
                        </a:rPr>
                        <a:t> </a:t>
                      </a:r>
                      <a:r>
                        <a:rPr sz="600" spc="-10" dirty="0">
                          <a:solidFill>
                            <a:srgbClr val="221714"/>
                          </a:solidFill>
                          <a:latin typeface="Microsoft YaHei"/>
                          <a:cs typeface="Microsoft YaHei"/>
                        </a:rPr>
                        <a:t>Water</a:t>
                      </a:r>
                      <a:r>
                        <a:rPr sz="600" spc="10" dirty="0">
                          <a:solidFill>
                            <a:srgbClr val="221714"/>
                          </a:solidFill>
                          <a:latin typeface="Microsoft YaHei"/>
                          <a:cs typeface="Microsoft YaHei"/>
                        </a:rPr>
                        <a:t> </a:t>
                      </a:r>
                      <a:r>
                        <a:rPr sz="600" dirty="0">
                          <a:solidFill>
                            <a:srgbClr val="221714"/>
                          </a:solidFill>
                          <a:latin typeface="Microsoft YaHei"/>
                          <a:cs typeface="Microsoft YaHei"/>
                        </a:rPr>
                        <a:t>and</a:t>
                      </a:r>
                      <a:r>
                        <a:rPr sz="600" spc="5" dirty="0">
                          <a:solidFill>
                            <a:srgbClr val="221714"/>
                          </a:solidFill>
                          <a:latin typeface="Microsoft YaHei"/>
                          <a:cs typeface="Microsoft YaHei"/>
                        </a:rPr>
                        <a:t> </a:t>
                      </a:r>
                      <a:r>
                        <a:rPr sz="600" dirty="0">
                          <a:solidFill>
                            <a:srgbClr val="221714"/>
                          </a:solidFill>
                          <a:latin typeface="Microsoft YaHei"/>
                          <a:cs typeface="Microsoft YaHei"/>
                        </a:rPr>
                        <a:t>gas</a:t>
                      </a:r>
                      <a:r>
                        <a:rPr sz="600" spc="10" dirty="0">
                          <a:solidFill>
                            <a:srgbClr val="221714"/>
                          </a:solidFill>
                          <a:latin typeface="Microsoft YaHei"/>
                          <a:cs typeface="Microsoft YaHei"/>
                        </a:rPr>
                        <a:t> </a:t>
                      </a:r>
                      <a:r>
                        <a:rPr sz="600" dirty="0">
                          <a:solidFill>
                            <a:srgbClr val="221714"/>
                          </a:solidFill>
                          <a:latin typeface="Microsoft YaHei"/>
                          <a:cs typeface="Microsoft YaHei"/>
                        </a:rPr>
                        <a:t>pipe,</a:t>
                      </a:r>
                      <a:r>
                        <a:rPr sz="600" spc="5" dirty="0">
                          <a:solidFill>
                            <a:srgbClr val="221714"/>
                          </a:solidFill>
                          <a:latin typeface="Microsoft YaHei"/>
                          <a:cs typeface="Microsoft YaHei"/>
                        </a:rPr>
                        <a:t> </a:t>
                      </a:r>
                      <a:r>
                        <a:rPr sz="600" spc="-10" dirty="0">
                          <a:solidFill>
                            <a:srgbClr val="221714"/>
                          </a:solidFill>
                          <a:latin typeface="Microsoft YaHei"/>
                          <a:cs typeface="Microsoft YaHei"/>
                        </a:rPr>
                        <a:t>Greenhouse</a:t>
                      </a:r>
                      <a:r>
                        <a:rPr sz="600" spc="10" dirty="0">
                          <a:solidFill>
                            <a:srgbClr val="221714"/>
                          </a:solidFill>
                          <a:latin typeface="Microsoft YaHei"/>
                          <a:cs typeface="Microsoft YaHei"/>
                        </a:rPr>
                        <a:t> </a:t>
                      </a:r>
                      <a:r>
                        <a:rPr sz="600" spc="-10" dirty="0">
                          <a:solidFill>
                            <a:srgbClr val="221714"/>
                          </a:solidFill>
                          <a:latin typeface="Microsoft YaHei"/>
                          <a:cs typeface="Microsoft YaHei"/>
                        </a:rPr>
                        <a:t>pipe，</a:t>
                      </a:r>
                      <a:r>
                        <a:rPr sz="600" spc="500" dirty="0">
                          <a:solidFill>
                            <a:srgbClr val="221714"/>
                          </a:solidFill>
                          <a:latin typeface="Microsoft YaHei"/>
                          <a:cs typeface="Microsoft YaHei"/>
                        </a:rPr>
                        <a:t> </a:t>
                      </a:r>
                      <a:r>
                        <a:rPr sz="600" spc="-10" dirty="0">
                          <a:solidFill>
                            <a:srgbClr val="221714"/>
                          </a:solidFill>
                          <a:latin typeface="Microsoft YaHei"/>
                          <a:cs typeface="Microsoft YaHei"/>
                        </a:rPr>
                        <a:t>Scaffolding</a:t>
                      </a:r>
                      <a:r>
                        <a:rPr sz="600" spc="-20" dirty="0">
                          <a:solidFill>
                            <a:srgbClr val="221714"/>
                          </a:solidFill>
                          <a:latin typeface="Microsoft YaHei"/>
                          <a:cs typeface="Microsoft YaHei"/>
                        </a:rPr>
                        <a:t> </a:t>
                      </a:r>
                      <a:r>
                        <a:rPr sz="600" dirty="0">
                          <a:solidFill>
                            <a:srgbClr val="221714"/>
                          </a:solidFill>
                          <a:latin typeface="Microsoft YaHei"/>
                          <a:cs typeface="Microsoft YaHei"/>
                        </a:rPr>
                        <a:t>pipe,</a:t>
                      </a:r>
                      <a:r>
                        <a:rPr sz="600" spc="-15" dirty="0">
                          <a:solidFill>
                            <a:srgbClr val="221714"/>
                          </a:solidFill>
                          <a:latin typeface="Microsoft YaHei"/>
                          <a:cs typeface="Microsoft YaHei"/>
                        </a:rPr>
                        <a:t> </a:t>
                      </a:r>
                      <a:r>
                        <a:rPr sz="600" spc="-10" dirty="0">
                          <a:solidFill>
                            <a:srgbClr val="221714"/>
                          </a:solidFill>
                          <a:latin typeface="Microsoft YaHei"/>
                          <a:cs typeface="Microsoft YaHei"/>
                        </a:rPr>
                        <a:t>Building</a:t>
                      </a:r>
                      <a:r>
                        <a:rPr sz="600" spc="-15" dirty="0">
                          <a:solidFill>
                            <a:srgbClr val="221714"/>
                          </a:solidFill>
                          <a:latin typeface="Microsoft YaHei"/>
                          <a:cs typeface="Microsoft YaHei"/>
                        </a:rPr>
                        <a:t> </a:t>
                      </a:r>
                      <a:r>
                        <a:rPr sz="600" spc="-10" dirty="0">
                          <a:solidFill>
                            <a:srgbClr val="221714"/>
                          </a:solidFill>
                          <a:latin typeface="Microsoft YaHei"/>
                          <a:cs typeface="Microsoft YaHei"/>
                        </a:rPr>
                        <a:t>material</a:t>
                      </a:r>
                      <a:r>
                        <a:rPr sz="600" spc="-20" dirty="0">
                          <a:solidFill>
                            <a:srgbClr val="221714"/>
                          </a:solidFill>
                          <a:latin typeface="Microsoft YaHei"/>
                          <a:cs typeface="Microsoft YaHei"/>
                        </a:rPr>
                        <a:t> </a:t>
                      </a:r>
                      <a:r>
                        <a:rPr sz="600" dirty="0">
                          <a:solidFill>
                            <a:srgbClr val="221714"/>
                          </a:solidFill>
                          <a:latin typeface="Microsoft YaHei"/>
                          <a:cs typeface="Microsoft YaHei"/>
                        </a:rPr>
                        <a:t>tube,</a:t>
                      </a:r>
                      <a:r>
                        <a:rPr sz="600" spc="-15" dirty="0">
                          <a:solidFill>
                            <a:srgbClr val="221714"/>
                          </a:solidFill>
                          <a:latin typeface="Microsoft YaHei"/>
                          <a:cs typeface="Microsoft YaHei"/>
                        </a:rPr>
                        <a:t> </a:t>
                      </a:r>
                      <a:r>
                        <a:rPr sz="600" spc="-10" dirty="0">
                          <a:solidFill>
                            <a:srgbClr val="221714"/>
                          </a:solidFill>
                          <a:latin typeface="Microsoft YaHei"/>
                          <a:cs typeface="Microsoft YaHei"/>
                        </a:rPr>
                        <a:t>Furniture</a:t>
                      </a:r>
                      <a:r>
                        <a:rPr sz="600" spc="-15" dirty="0">
                          <a:solidFill>
                            <a:srgbClr val="221714"/>
                          </a:solidFill>
                          <a:latin typeface="Microsoft YaHei"/>
                          <a:cs typeface="Microsoft YaHei"/>
                        </a:rPr>
                        <a:t> </a:t>
                      </a:r>
                      <a:r>
                        <a:rPr sz="600" dirty="0">
                          <a:solidFill>
                            <a:srgbClr val="221714"/>
                          </a:solidFill>
                          <a:latin typeface="Microsoft YaHei"/>
                          <a:cs typeface="Microsoft YaHei"/>
                        </a:rPr>
                        <a:t>tube,</a:t>
                      </a:r>
                      <a:r>
                        <a:rPr sz="600" spc="-20" dirty="0">
                          <a:solidFill>
                            <a:srgbClr val="221714"/>
                          </a:solidFill>
                          <a:latin typeface="Microsoft YaHei"/>
                          <a:cs typeface="Microsoft YaHei"/>
                        </a:rPr>
                        <a:t> </a:t>
                      </a:r>
                      <a:r>
                        <a:rPr sz="600" dirty="0">
                          <a:solidFill>
                            <a:srgbClr val="221714"/>
                          </a:solidFill>
                          <a:latin typeface="Microsoft YaHei"/>
                          <a:cs typeface="Microsoft YaHei"/>
                        </a:rPr>
                        <a:t>Low</a:t>
                      </a:r>
                      <a:r>
                        <a:rPr sz="600" spc="-15" dirty="0">
                          <a:solidFill>
                            <a:srgbClr val="221714"/>
                          </a:solidFill>
                          <a:latin typeface="Microsoft YaHei"/>
                          <a:cs typeface="Microsoft YaHei"/>
                        </a:rPr>
                        <a:t> </a:t>
                      </a:r>
                      <a:r>
                        <a:rPr sz="600" dirty="0">
                          <a:solidFill>
                            <a:srgbClr val="221714"/>
                          </a:solidFill>
                          <a:latin typeface="Microsoft YaHei"/>
                          <a:cs typeface="Microsoft YaHei"/>
                        </a:rPr>
                        <a:t>pressure</a:t>
                      </a:r>
                      <a:r>
                        <a:rPr sz="600" spc="-15" dirty="0">
                          <a:solidFill>
                            <a:srgbClr val="221714"/>
                          </a:solidFill>
                          <a:latin typeface="Microsoft YaHei"/>
                          <a:cs typeface="Microsoft YaHei"/>
                        </a:rPr>
                        <a:t> </a:t>
                      </a:r>
                      <a:r>
                        <a:rPr sz="600" spc="-10" dirty="0">
                          <a:solidFill>
                            <a:srgbClr val="221714"/>
                          </a:solidFill>
                          <a:latin typeface="Microsoft YaHei"/>
                          <a:cs typeface="Microsoft YaHei"/>
                        </a:rPr>
                        <a:t>fluid</a:t>
                      </a:r>
                      <a:r>
                        <a:rPr sz="600" spc="-20" dirty="0">
                          <a:solidFill>
                            <a:srgbClr val="221714"/>
                          </a:solidFill>
                          <a:latin typeface="Microsoft YaHei"/>
                          <a:cs typeface="Microsoft YaHei"/>
                        </a:rPr>
                        <a:t> </a:t>
                      </a:r>
                      <a:r>
                        <a:rPr sz="600" dirty="0">
                          <a:solidFill>
                            <a:srgbClr val="221714"/>
                          </a:solidFill>
                          <a:latin typeface="Microsoft YaHei"/>
                          <a:cs typeface="Microsoft YaHei"/>
                        </a:rPr>
                        <a:t>tube,</a:t>
                      </a:r>
                      <a:r>
                        <a:rPr sz="600" spc="-15" dirty="0">
                          <a:solidFill>
                            <a:srgbClr val="221714"/>
                          </a:solidFill>
                          <a:latin typeface="Microsoft YaHei"/>
                          <a:cs typeface="Microsoft YaHei"/>
                        </a:rPr>
                        <a:t> </a:t>
                      </a:r>
                      <a:r>
                        <a:rPr sz="600" dirty="0">
                          <a:solidFill>
                            <a:srgbClr val="221714"/>
                          </a:solidFill>
                          <a:latin typeface="Microsoft YaHei"/>
                          <a:cs typeface="Microsoft YaHei"/>
                        </a:rPr>
                        <a:t>Oil</a:t>
                      </a:r>
                      <a:r>
                        <a:rPr sz="600" spc="-15" dirty="0">
                          <a:solidFill>
                            <a:srgbClr val="221714"/>
                          </a:solidFill>
                          <a:latin typeface="Microsoft YaHei"/>
                          <a:cs typeface="Microsoft YaHei"/>
                        </a:rPr>
                        <a:t> </a:t>
                      </a:r>
                      <a:r>
                        <a:rPr sz="600" dirty="0">
                          <a:solidFill>
                            <a:srgbClr val="221714"/>
                          </a:solidFill>
                          <a:latin typeface="Microsoft YaHei"/>
                          <a:cs typeface="Microsoft YaHei"/>
                        </a:rPr>
                        <a:t>pipe,</a:t>
                      </a:r>
                      <a:r>
                        <a:rPr sz="600" spc="-20" dirty="0">
                          <a:solidFill>
                            <a:srgbClr val="221714"/>
                          </a:solidFill>
                          <a:latin typeface="Microsoft YaHei"/>
                          <a:cs typeface="Microsoft YaHei"/>
                        </a:rPr>
                        <a:t> </a:t>
                      </a:r>
                      <a:r>
                        <a:rPr sz="600" spc="-25" dirty="0">
                          <a:solidFill>
                            <a:srgbClr val="221714"/>
                          </a:solidFill>
                          <a:latin typeface="Microsoft YaHei"/>
                          <a:cs typeface="Microsoft YaHei"/>
                        </a:rPr>
                        <a:t>etc</a:t>
                      </a:r>
                      <a:endParaRPr sz="600" dirty="0">
                        <a:latin typeface="Microsoft YaHei"/>
                        <a:cs typeface="Microsoft YaHei"/>
                      </a:endParaRPr>
                    </a:p>
                  </a:txBody>
                  <a:tcPr marL="0" marR="0" marT="381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5"/>
                  </a:ext>
                </a:extLst>
              </a:tr>
            </a:tbl>
          </a:graphicData>
        </a:graphic>
      </p:graphicFrame>
      <p:sp>
        <p:nvSpPr>
          <p:cNvPr id="22" name="Elipse 21">
            <a:extLst>
              <a:ext uri="{FF2B5EF4-FFF2-40B4-BE49-F238E27FC236}">
                <a16:creationId xmlns:a16="http://schemas.microsoft.com/office/drawing/2014/main" id="{648AA07A-85B7-8E7A-BBD4-4D3711DDBB35}"/>
              </a:ext>
            </a:extLst>
          </p:cNvPr>
          <p:cNvSpPr/>
          <p:nvPr/>
        </p:nvSpPr>
        <p:spPr>
          <a:xfrm>
            <a:off x="146380" y="194185"/>
            <a:ext cx="4241800" cy="845348"/>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73647" y="552663"/>
            <a:ext cx="2873375" cy="287258"/>
          </a:xfrm>
          <a:prstGeom prst="rect">
            <a:avLst/>
          </a:prstGeom>
        </p:spPr>
        <p:txBody>
          <a:bodyPr vert="horz" wrap="square" lIns="0" tIns="17780" rIns="0" bIns="0" rtlCol="0">
            <a:spAutoFit/>
          </a:bodyPr>
          <a:lstStyle/>
          <a:p>
            <a:pPr marL="12700">
              <a:lnSpc>
                <a:spcPts val="2135"/>
              </a:lnSpc>
            </a:pPr>
            <a:r>
              <a:rPr sz="1800" b="1" dirty="0">
                <a:solidFill>
                  <a:srgbClr val="414142"/>
                </a:solidFill>
                <a:latin typeface="Microsoft YaHei"/>
                <a:cs typeface="Microsoft YaHei"/>
              </a:rPr>
              <a:t>Stainless</a:t>
            </a:r>
            <a:r>
              <a:rPr sz="1800" b="1" spc="235" dirty="0">
                <a:solidFill>
                  <a:srgbClr val="414142"/>
                </a:solidFill>
                <a:latin typeface="Microsoft YaHei"/>
                <a:cs typeface="Microsoft YaHei"/>
              </a:rPr>
              <a:t> </a:t>
            </a:r>
            <a:r>
              <a:rPr sz="1800" b="1" dirty="0">
                <a:solidFill>
                  <a:srgbClr val="414142"/>
                </a:solidFill>
                <a:latin typeface="Microsoft YaHei"/>
                <a:cs typeface="Microsoft YaHei"/>
              </a:rPr>
              <a:t>Steel</a:t>
            </a:r>
            <a:r>
              <a:rPr sz="1800" b="1" spc="240" dirty="0">
                <a:solidFill>
                  <a:srgbClr val="414142"/>
                </a:solidFill>
                <a:latin typeface="Microsoft YaHei"/>
                <a:cs typeface="Microsoft YaHei"/>
              </a:rPr>
              <a:t> </a:t>
            </a:r>
            <a:r>
              <a:rPr sz="1800" b="1" spc="-20" dirty="0">
                <a:solidFill>
                  <a:srgbClr val="414142"/>
                </a:solidFill>
                <a:latin typeface="Microsoft YaHei"/>
                <a:cs typeface="Microsoft YaHei"/>
              </a:rPr>
              <a:t>Coil</a:t>
            </a:r>
            <a:endParaRPr sz="1800" dirty="0">
              <a:latin typeface="Microsoft YaHei"/>
              <a:cs typeface="Microsoft YaHei"/>
            </a:endParaRPr>
          </a:p>
        </p:txBody>
      </p:sp>
      <p:sp>
        <p:nvSpPr>
          <p:cNvPr id="11" name="object 11"/>
          <p:cNvSpPr txBox="1"/>
          <p:nvPr/>
        </p:nvSpPr>
        <p:spPr>
          <a:xfrm>
            <a:off x="4080052" y="10189348"/>
            <a:ext cx="2411095" cy="269240"/>
          </a:xfrm>
          <a:prstGeom prst="rect">
            <a:avLst/>
          </a:prstGeom>
        </p:spPr>
        <p:txBody>
          <a:bodyPr vert="horz" wrap="square" lIns="0" tIns="12700" rIns="0" bIns="0" rtlCol="0">
            <a:spAutoFit/>
          </a:bodyPr>
          <a:lstStyle/>
          <a:p>
            <a:pPr marL="12700">
              <a:lnSpc>
                <a:spcPct val="100000"/>
              </a:lnSpc>
              <a:spcBef>
                <a:spcPts val="100"/>
              </a:spcBef>
            </a:pPr>
            <a:r>
              <a:rPr sz="1600" b="0" dirty="0">
                <a:solidFill>
                  <a:srgbClr val="414142"/>
                </a:solidFill>
                <a:latin typeface="Microsoft YaHei Light"/>
                <a:cs typeface="Microsoft YaHei Light"/>
              </a:rPr>
              <a:t>INGENUITY</a:t>
            </a:r>
            <a:r>
              <a:rPr sz="1600" b="0" spc="-120" dirty="0">
                <a:solidFill>
                  <a:srgbClr val="414142"/>
                </a:solidFill>
                <a:latin typeface="Microsoft YaHei Light"/>
                <a:cs typeface="Microsoft YaHei Light"/>
              </a:rPr>
              <a:t> </a:t>
            </a:r>
            <a:r>
              <a:rPr sz="1600" b="0" spc="-80" dirty="0">
                <a:solidFill>
                  <a:srgbClr val="414142"/>
                </a:solidFill>
                <a:latin typeface="Microsoft YaHei Light"/>
                <a:cs typeface="Microsoft YaHei Light"/>
              </a:rPr>
              <a:t>AND</a:t>
            </a:r>
            <a:r>
              <a:rPr sz="1600" b="0" spc="-114" dirty="0">
                <a:solidFill>
                  <a:srgbClr val="414142"/>
                </a:solidFill>
                <a:latin typeface="Microsoft YaHei Light"/>
                <a:cs typeface="Microsoft YaHei Light"/>
              </a:rPr>
              <a:t> </a:t>
            </a:r>
            <a:r>
              <a:rPr sz="1600" b="0" spc="-10" dirty="0">
                <a:solidFill>
                  <a:srgbClr val="414142"/>
                </a:solidFill>
                <a:latin typeface="Microsoft YaHei Light"/>
                <a:cs typeface="Microsoft YaHei Light"/>
              </a:rPr>
              <a:t>QUALITY</a:t>
            </a:r>
            <a:endParaRPr sz="1600" dirty="0">
              <a:latin typeface="Microsoft YaHei Light"/>
              <a:cs typeface="Microsoft YaHei Light"/>
            </a:endParaRPr>
          </a:p>
        </p:txBody>
      </p:sp>
      <p:pic>
        <p:nvPicPr>
          <p:cNvPr id="14" name="object 14"/>
          <p:cNvPicPr/>
          <p:nvPr/>
        </p:nvPicPr>
        <p:blipFill>
          <a:blip r:embed="rId2" cstate="print"/>
          <a:stretch>
            <a:fillRect/>
          </a:stretch>
        </p:blipFill>
        <p:spPr>
          <a:xfrm>
            <a:off x="398193" y="1736424"/>
            <a:ext cx="2112142" cy="2116532"/>
          </a:xfrm>
          <a:prstGeom prst="rect">
            <a:avLst/>
          </a:prstGeom>
        </p:spPr>
      </p:pic>
      <p:graphicFrame>
        <p:nvGraphicFramePr>
          <p:cNvPr id="15" name="object 15"/>
          <p:cNvGraphicFramePr>
            <a:graphicFrameLocks noGrp="1"/>
          </p:cNvGraphicFramePr>
          <p:nvPr/>
        </p:nvGraphicFramePr>
        <p:xfrm>
          <a:off x="319024" y="1208773"/>
          <a:ext cx="6912609" cy="3112135"/>
        </p:xfrm>
        <a:graphic>
          <a:graphicData uri="http://schemas.openxmlformats.org/drawingml/2006/table">
            <a:tbl>
              <a:tblPr firstRow="1" bandRow="1">
                <a:tableStyleId>{2D5ABB26-0587-4C30-8999-92F81FD0307C}</a:tableStyleId>
              </a:tblPr>
              <a:tblGrid>
                <a:gridCol w="2224405">
                  <a:extLst>
                    <a:ext uri="{9D8B030D-6E8A-4147-A177-3AD203B41FA5}">
                      <a16:colId xmlns:a16="http://schemas.microsoft.com/office/drawing/2014/main" val="20000"/>
                    </a:ext>
                  </a:extLst>
                </a:gridCol>
                <a:gridCol w="868680">
                  <a:extLst>
                    <a:ext uri="{9D8B030D-6E8A-4147-A177-3AD203B41FA5}">
                      <a16:colId xmlns:a16="http://schemas.microsoft.com/office/drawing/2014/main" val="20001"/>
                    </a:ext>
                  </a:extLst>
                </a:gridCol>
                <a:gridCol w="3819524">
                  <a:extLst>
                    <a:ext uri="{9D8B030D-6E8A-4147-A177-3AD203B41FA5}">
                      <a16:colId xmlns:a16="http://schemas.microsoft.com/office/drawing/2014/main" val="20002"/>
                    </a:ext>
                  </a:extLst>
                </a:gridCol>
              </a:tblGrid>
              <a:tr h="382270">
                <a:tc rowSpan="12">
                  <a:txBody>
                    <a:bodyPr/>
                    <a:lstStyle/>
                    <a:p>
                      <a:pPr>
                        <a:lnSpc>
                          <a:spcPct val="100000"/>
                        </a:lnSpc>
                      </a:pPr>
                      <a:endParaRPr sz="700">
                        <a:latin typeface="Times New Roman"/>
                        <a:cs typeface="Times New Roman"/>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gridSpan="2">
                  <a:txBody>
                    <a:bodyPr/>
                    <a:lstStyle/>
                    <a:p>
                      <a:pPr marR="34290" algn="ctr">
                        <a:lnSpc>
                          <a:spcPct val="100000"/>
                        </a:lnSpc>
                        <a:spcBef>
                          <a:spcPts val="509"/>
                        </a:spcBef>
                      </a:pPr>
                      <a:r>
                        <a:rPr sz="1500" b="1" dirty="0">
                          <a:solidFill>
                            <a:srgbClr val="221714"/>
                          </a:solidFill>
                          <a:latin typeface="Microsoft YaHei"/>
                          <a:cs typeface="Microsoft YaHei"/>
                        </a:rPr>
                        <a:t>Stainless</a:t>
                      </a:r>
                      <a:r>
                        <a:rPr sz="1500" b="1" spc="-95" dirty="0">
                          <a:solidFill>
                            <a:srgbClr val="221714"/>
                          </a:solidFill>
                          <a:latin typeface="Microsoft YaHei"/>
                          <a:cs typeface="Microsoft YaHei"/>
                        </a:rPr>
                        <a:t> </a:t>
                      </a:r>
                      <a:r>
                        <a:rPr sz="1500" b="1" dirty="0">
                          <a:solidFill>
                            <a:srgbClr val="221714"/>
                          </a:solidFill>
                          <a:latin typeface="Microsoft YaHei"/>
                          <a:cs typeface="Microsoft YaHei"/>
                        </a:rPr>
                        <a:t>Steel</a:t>
                      </a:r>
                      <a:r>
                        <a:rPr sz="1500" b="1" spc="-95" dirty="0">
                          <a:solidFill>
                            <a:srgbClr val="221714"/>
                          </a:solidFill>
                          <a:latin typeface="Microsoft YaHei"/>
                          <a:cs typeface="Microsoft YaHei"/>
                        </a:rPr>
                        <a:t> </a:t>
                      </a:r>
                      <a:r>
                        <a:rPr sz="1500" b="1" spc="-20" dirty="0">
                          <a:solidFill>
                            <a:srgbClr val="221714"/>
                          </a:solidFill>
                          <a:latin typeface="Microsoft YaHei"/>
                          <a:cs typeface="Microsoft YaHei"/>
                        </a:rPr>
                        <a:t>Coil</a:t>
                      </a:r>
                      <a:endParaRPr sz="1500">
                        <a:latin typeface="Microsoft YaHei"/>
                        <a:cs typeface="Microsoft YaHei"/>
                      </a:endParaRPr>
                    </a:p>
                  </a:txBody>
                  <a:tcPr marL="0" marR="0" marT="64769"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16535">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254"/>
                        </a:spcBef>
                      </a:pPr>
                      <a:r>
                        <a:rPr sz="950" b="1" spc="-10" dirty="0">
                          <a:solidFill>
                            <a:srgbClr val="060001"/>
                          </a:solidFill>
                          <a:latin typeface="Microsoft YaHei"/>
                          <a:cs typeface="Microsoft YaHei"/>
                        </a:rPr>
                        <a:t>Standard</a:t>
                      </a:r>
                      <a:endParaRPr sz="950">
                        <a:latin typeface="Microsoft YaHei"/>
                        <a:cs typeface="Microsoft YaHei"/>
                      </a:endParaRPr>
                    </a:p>
                  </a:txBody>
                  <a:tcPr marL="0" marR="0" marT="32384"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1750">
                        <a:lnSpc>
                          <a:spcPct val="100000"/>
                        </a:lnSpc>
                        <a:spcBef>
                          <a:spcPts val="505"/>
                        </a:spcBef>
                      </a:pPr>
                      <a:r>
                        <a:rPr sz="700" spc="-10" dirty="0">
                          <a:solidFill>
                            <a:srgbClr val="221714"/>
                          </a:solidFill>
                          <a:latin typeface="Microsoft YaHei"/>
                          <a:cs typeface="Microsoft YaHei"/>
                        </a:rPr>
                        <a:t>JIS,AISI,ASTM,DIN,EN,GB</a:t>
                      </a:r>
                      <a:endParaRPr sz="700">
                        <a:latin typeface="Microsoft YaHei"/>
                        <a:cs typeface="Microsoft YaHei"/>
                      </a:endParaRPr>
                    </a:p>
                  </a:txBody>
                  <a:tcPr marL="0" marR="0" marT="6413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1"/>
                  </a:ext>
                </a:extLst>
              </a:tr>
              <a:tr h="232410">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250"/>
                        </a:spcBef>
                      </a:pPr>
                      <a:r>
                        <a:rPr sz="950" b="1" spc="-10" dirty="0">
                          <a:solidFill>
                            <a:srgbClr val="060001"/>
                          </a:solidFill>
                          <a:latin typeface="Microsoft YaHei"/>
                          <a:cs typeface="Microsoft YaHei"/>
                        </a:rPr>
                        <a:t>Material</a:t>
                      </a:r>
                      <a:endParaRPr sz="950">
                        <a:latin typeface="Microsoft YaHei"/>
                        <a:cs typeface="Microsoft YaHei"/>
                      </a:endParaRPr>
                    </a:p>
                  </a:txBody>
                  <a:tcPr marL="0" marR="0" marT="31750"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19050">
                        <a:lnSpc>
                          <a:spcPct val="100000"/>
                        </a:lnSpc>
                        <a:spcBef>
                          <a:spcPts val="490"/>
                        </a:spcBef>
                      </a:pPr>
                      <a:r>
                        <a:rPr sz="600" spc="-30" dirty="0">
                          <a:solidFill>
                            <a:srgbClr val="221714"/>
                          </a:solidFill>
                          <a:latin typeface="Microsoft YaHei"/>
                          <a:cs typeface="Microsoft YaHei"/>
                        </a:rPr>
                        <a:t>200</a:t>
                      </a:r>
                      <a:r>
                        <a:rPr sz="600" spc="-25" dirty="0">
                          <a:solidFill>
                            <a:srgbClr val="221714"/>
                          </a:solidFill>
                          <a:latin typeface="Microsoft YaHei"/>
                          <a:cs typeface="Microsoft YaHei"/>
                        </a:rPr>
                        <a:t> </a:t>
                      </a:r>
                      <a:r>
                        <a:rPr sz="600" spc="-35" dirty="0">
                          <a:solidFill>
                            <a:srgbClr val="221714"/>
                          </a:solidFill>
                          <a:latin typeface="Microsoft YaHei"/>
                          <a:cs typeface="Microsoft YaHei"/>
                        </a:rPr>
                        <a:t>series;201</a:t>
                      </a:r>
                      <a:r>
                        <a:rPr sz="600" spc="-25" dirty="0">
                          <a:solidFill>
                            <a:srgbClr val="221714"/>
                          </a:solidFill>
                          <a:latin typeface="Microsoft YaHei"/>
                          <a:cs typeface="Microsoft YaHei"/>
                        </a:rPr>
                        <a:t> </a:t>
                      </a:r>
                      <a:r>
                        <a:rPr sz="600" spc="-35" dirty="0">
                          <a:solidFill>
                            <a:srgbClr val="221714"/>
                          </a:solidFill>
                          <a:latin typeface="Microsoft YaHei"/>
                          <a:cs typeface="Microsoft YaHei"/>
                        </a:rPr>
                        <a:t>202.cte</a:t>
                      </a:r>
                      <a:r>
                        <a:rPr sz="600" spc="-25" dirty="0">
                          <a:solidFill>
                            <a:srgbClr val="221714"/>
                          </a:solidFill>
                          <a:latin typeface="Microsoft YaHei"/>
                          <a:cs typeface="Microsoft YaHei"/>
                        </a:rPr>
                        <a:t> </a:t>
                      </a:r>
                      <a:r>
                        <a:rPr sz="600" spc="-40" dirty="0">
                          <a:solidFill>
                            <a:srgbClr val="221714"/>
                          </a:solidFill>
                          <a:latin typeface="Microsoft YaHei"/>
                          <a:cs typeface="Microsoft YaHei"/>
                        </a:rPr>
                        <a:t>300series;301</a:t>
                      </a:r>
                      <a:r>
                        <a:rPr sz="600" spc="-25" dirty="0">
                          <a:solidFill>
                            <a:srgbClr val="221714"/>
                          </a:solidFill>
                          <a:latin typeface="Microsoft YaHei"/>
                          <a:cs typeface="Microsoft YaHei"/>
                        </a:rPr>
                        <a:t> </a:t>
                      </a:r>
                      <a:r>
                        <a:rPr sz="600" spc="-30" dirty="0">
                          <a:solidFill>
                            <a:srgbClr val="221714"/>
                          </a:solidFill>
                          <a:latin typeface="Microsoft YaHei"/>
                          <a:cs typeface="Microsoft YaHei"/>
                        </a:rPr>
                        <a:t>304</a:t>
                      </a:r>
                      <a:r>
                        <a:rPr sz="600" spc="-25" dirty="0">
                          <a:solidFill>
                            <a:srgbClr val="221714"/>
                          </a:solidFill>
                          <a:latin typeface="Microsoft YaHei"/>
                          <a:cs typeface="Microsoft YaHei"/>
                        </a:rPr>
                        <a:t> </a:t>
                      </a:r>
                      <a:r>
                        <a:rPr sz="600" spc="-35" dirty="0">
                          <a:solidFill>
                            <a:srgbClr val="221714"/>
                          </a:solidFill>
                          <a:latin typeface="Microsoft YaHei"/>
                          <a:cs typeface="Microsoft YaHei"/>
                        </a:rPr>
                        <a:t>304L</a:t>
                      </a:r>
                      <a:r>
                        <a:rPr sz="600" spc="-25" dirty="0">
                          <a:solidFill>
                            <a:srgbClr val="221714"/>
                          </a:solidFill>
                          <a:latin typeface="Microsoft YaHei"/>
                          <a:cs typeface="Microsoft YaHei"/>
                        </a:rPr>
                        <a:t> </a:t>
                      </a:r>
                      <a:r>
                        <a:rPr sz="600" spc="-30" dirty="0">
                          <a:solidFill>
                            <a:srgbClr val="221714"/>
                          </a:solidFill>
                          <a:latin typeface="Microsoft YaHei"/>
                          <a:cs typeface="Microsoft YaHei"/>
                        </a:rPr>
                        <a:t>309</a:t>
                      </a:r>
                      <a:r>
                        <a:rPr sz="600" spc="-25" dirty="0">
                          <a:solidFill>
                            <a:srgbClr val="221714"/>
                          </a:solidFill>
                          <a:latin typeface="Microsoft YaHei"/>
                          <a:cs typeface="Microsoft YaHei"/>
                        </a:rPr>
                        <a:t> </a:t>
                      </a:r>
                      <a:r>
                        <a:rPr sz="600" spc="-30" dirty="0">
                          <a:solidFill>
                            <a:srgbClr val="221714"/>
                          </a:solidFill>
                          <a:latin typeface="Microsoft YaHei"/>
                          <a:cs typeface="Microsoft YaHei"/>
                        </a:rPr>
                        <a:t>310</a:t>
                      </a:r>
                      <a:r>
                        <a:rPr sz="600" spc="-25" dirty="0">
                          <a:solidFill>
                            <a:srgbClr val="221714"/>
                          </a:solidFill>
                          <a:latin typeface="Microsoft YaHei"/>
                          <a:cs typeface="Microsoft YaHei"/>
                        </a:rPr>
                        <a:t> 310s </a:t>
                      </a:r>
                      <a:r>
                        <a:rPr sz="600" spc="-30" dirty="0">
                          <a:solidFill>
                            <a:srgbClr val="221714"/>
                          </a:solidFill>
                          <a:latin typeface="Microsoft YaHei"/>
                          <a:cs typeface="Microsoft YaHei"/>
                        </a:rPr>
                        <a:t>316</a:t>
                      </a:r>
                      <a:r>
                        <a:rPr sz="600" spc="-25" dirty="0">
                          <a:solidFill>
                            <a:srgbClr val="221714"/>
                          </a:solidFill>
                          <a:latin typeface="Microsoft YaHei"/>
                          <a:cs typeface="Microsoft YaHei"/>
                        </a:rPr>
                        <a:t> </a:t>
                      </a:r>
                      <a:r>
                        <a:rPr sz="600" spc="-35" dirty="0">
                          <a:solidFill>
                            <a:srgbClr val="221714"/>
                          </a:solidFill>
                          <a:latin typeface="Microsoft YaHei"/>
                          <a:cs typeface="Microsoft YaHei"/>
                        </a:rPr>
                        <a:t>316L</a:t>
                      </a:r>
                      <a:r>
                        <a:rPr sz="600" spc="-25" dirty="0">
                          <a:solidFill>
                            <a:srgbClr val="221714"/>
                          </a:solidFill>
                          <a:latin typeface="Microsoft YaHei"/>
                          <a:cs typeface="Microsoft YaHei"/>
                        </a:rPr>
                        <a:t> </a:t>
                      </a:r>
                      <a:r>
                        <a:rPr sz="600" spc="-40" dirty="0">
                          <a:solidFill>
                            <a:srgbClr val="221714"/>
                          </a:solidFill>
                          <a:latin typeface="Microsoft YaHei"/>
                          <a:cs typeface="Microsoft YaHei"/>
                        </a:rPr>
                        <a:t>321,cte</a:t>
                      </a:r>
                      <a:r>
                        <a:rPr sz="600" spc="-25" dirty="0">
                          <a:solidFill>
                            <a:srgbClr val="221714"/>
                          </a:solidFill>
                          <a:latin typeface="Microsoft YaHei"/>
                          <a:cs typeface="Microsoft YaHei"/>
                        </a:rPr>
                        <a:t> </a:t>
                      </a:r>
                      <a:r>
                        <a:rPr sz="600" spc="-30" dirty="0">
                          <a:solidFill>
                            <a:srgbClr val="221714"/>
                          </a:solidFill>
                          <a:latin typeface="Microsoft YaHei"/>
                          <a:cs typeface="Microsoft YaHei"/>
                        </a:rPr>
                        <a:t>400</a:t>
                      </a:r>
                      <a:r>
                        <a:rPr sz="600" spc="-25" dirty="0">
                          <a:solidFill>
                            <a:srgbClr val="221714"/>
                          </a:solidFill>
                          <a:latin typeface="Microsoft YaHei"/>
                          <a:cs typeface="Microsoft YaHei"/>
                        </a:rPr>
                        <a:t> </a:t>
                      </a:r>
                      <a:r>
                        <a:rPr sz="600" spc="-35" dirty="0">
                          <a:solidFill>
                            <a:srgbClr val="221714"/>
                          </a:solidFill>
                          <a:latin typeface="Microsoft YaHei"/>
                          <a:cs typeface="Microsoft YaHei"/>
                        </a:rPr>
                        <a:t>series;409</a:t>
                      </a:r>
                      <a:r>
                        <a:rPr sz="600" spc="-25" dirty="0">
                          <a:solidFill>
                            <a:srgbClr val="221714"/>
                          </a:solidFill>
                          <a:latin typeface="Microsoft YaHei"/>
                          <a:cs typeface="Microsoft YaHei"/>
                        </a:rPr>
                        <a:t> </a:t>
                      </a:r>
                      <a:r>
                        <a:rPr sz="600" spc="-30" dirty="0">
                          <a:solidFill>
                            <a:srgbClr val="221714"/>
                          </a:solidFill>
                          <a:latin typeface="Microsoft YaHei"/>
                          <a:cs typeface="Microsoft YaHei"/>
                        </a:rPr>
                        <a:t>410</a:t>
                      </a:r>
                      <a:r>
                        <a:rPr sz="600" spc="-25" dirty="0">
                          <a:solidFill>
                            <a:srgbClr val="221714"/>
                          </a:solidFill>
                          <a:latin typeface="Microsoft YaHei"/>
                          <a:cs typeface="Microsoft YaHei"/>
                        </a:rPr>
                        <a:t> </a:t>
                      </a:r>
                      <a:r>
                        <a:rPr sz="600" spc="-35" dirty="0">
                          <a:solidFill>
                            <a:srgbClr val="221714"/>
                          </a:solidFill>
                          <a:latin typeface="Microsoft YaHei"/>
                          <a:cs typeface="Microsoft YaHei"/>
                        </a:rPr>
                        <a:t>410S</a:t>
                      </a:r>
                      <a:r>
                        <a:rPr sz="600" spc="-25" dirty="0">
                          <a:solidFill>
                            <a:srgbClr val="221714"/>
                          </a:solidFill>
                          <a:latin typeface="Microsoft YaHei"/>
                          <a:cs typeface="Microsoft YaHei"/>
                        </a:rPr>
                        <a:t> </a:t>
                      </a:r>
                      <a:r>
                        <a:rPr sz="600" spc="-30" dirty="0">
                          <a:solidFill>
                            <a:srgbClr val="221714"/>
                          </a:solidFill>
                          <a:latin typeface="Microsoft YaHei"/>
                          <a:cs typeface="Microsoft YaHei"/>
                        </a:rPr>
                        <a:t>420</a:t>
                      </a:r>
                      <a:r>
                        <a:rPr sz="600" spc="-25" dirty="0">
                          <a:solidFill>
                            <a:srgbClr val="221714"/>
                          </a:solidFill>
                          <a:latin typeface="Microsoft YaHei"/>
                          <a:cs typeface="Microsoft YaHei"/>
                        </a:rPr>
                        <a:t> </a:t>
                      </a:r>
                      <a:r>
                        <a:rPr sz="600" spc="-10" dirty="0">
                          <a:solidFill>
                            <a:srgbClr val="221714"/>
                          </a:solidFill>
                          <a:latin typeface="Microsoft YaHei"/>
                          <a:cs typeface="Microsoft YaHei"/>
                        </a:rPr>
                        <a:t>430,cte</a:t>
                      </a:r>
                      <a:endParaRPr sz="600">
                        <a:latin typeface="Microsoft YaHei"/>
                        <a:cs typeface="Microsoft YaHei"/>
                      </a:endParaRPr>
                    </a:p>
                  </a:txBody>
                  <a:tcPr marL="0" marR="0" marT="622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2"/>
                  </a:ext>
                </a:extLst>
              </a:tr>
              <a:tr h="232410">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175"/>
                        </a:spcBef>
                      </a:pPr>
                      <a:r>
                        <a:rPr sz="950" b="1" spc="-10" dirty="0">
                          <a:solidFill>
                            <a:srgbClr val="060001"/>
                          </a:solidFill>
                          <a:latin typeface="Microsoft YaHei"/>
                          <a:cs typeface="Microsoft YaHei"/>
                        </a:rPr>
                        <a:t>Surface</a:t>
                      </a:r>
                      <a:endParaRPr sz="950">
                        <a:latin typeface="Microsoft YaHei"/>
                        <a:cs typeface="Microsoft YaHei"/>
                      </a:endParaRPr>
                    </a:p>
                  </a:txBody>
                  <a:tcPr marL="0" marR="0" marT="22225"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1750">
                        <a:lnSpc>
                          <a:spcPct val="100000"/>
                        </a:lnSpc>
                        <a:spcBef>
                          <a:spcPts val="425"/>
                        </a:spcBef>
                      </a:pPr>
                      <a:r>
                        <a:rPr sz="700" dirty="0">
                          <a:solidFill>
                            <a:srgbClr val="221714"/>
                          </a:solidFill>
                          <a:latin typeface="Microsoft YaHei"/>
                          <a:cs typeface="Microsoft YaHei"/>
                        </a:rPr>
                        <a:t>2B,BA(bright</a:t>
                      </a:r>
                      <a:r>
                        <a:rPr sz="700" spc="-10" dirty="0">
                          <a:solidFill>
                            <a:srgbClr val="221714"/>
                          </a:solidFill>
                          <a:latin typeface="Microsoft YaHei"/>
                          <a:cs typeface="Microsoft YaHei"/>
                        </a:rPr>
                        <a:t> annealed)NO.1</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NO.2 NO.3</a:t>
                      </a:r>
                      <a:r>
                        <a:rPr sz="700" spc="-15" dirty="0">
                          <a:solidFill>
                            <a:srgbClr val="221714"/>
                          </a:solidFill>
                          <a:latin typeface="Microsoft YaHei"/>
                          <a:cs typeface="Microsoft YaHei"/>
                        </a:rPr>
                        <a:t> </a:t>
                      </a:r>
                      <a:r>
                        <a:rPr sz="700" dirty="0">
                          <a:solidFill>
                            <a:srgbClr val="221714"/>
                          </a:solidFill>
                          <a:latin typeface="Microsoft YaHei"/>
                          <a:cs typeface="Microsoft YaHei"/>
                        </a:rPr>
                        <a:t>NO.4,8K</a:t>
                      </a:r>
                      <a:r>
                        <a:rPr sz="700" spc="-5" dirty="0">
                          <a:solidFill>
                            <a:srgbClr val="221714"/>
                          </a:solidFill>
                          <a:latin typeface="Microsoft YaHei"/>
                          <a:cs typeface="Microsoft YaHei"/>
                        </a:rPr>
                        <a:t> </a:t>
                      </a:r>
                      <a:r>
                        <a:rPr sz="700" dirty="0">
                          <a:solidFill>
                            <a:srgbClr val="221714"/>
                          </a:solidFill>
                          <a:latin typeface="Microsoft YaHei"/>
                          <a:cs typeface="Microsoft YaHei"/>
                        </a:rPr>
                        <a:t>HL(Hair</a:t>
                      </a:r>
                      <a:r>
                        <a:rPr sz="700" spc="-10" dirty="0">
                          <a:solidFill>
                            <a:srgbClr val="221714"/>
                          </a:solidFill>
                          <a:latin typeface="Microsoft YaHei"/>
                          <a:cs typeface="Microsoft YaHei"/>
                        </a:rPr>
                        <a:t> Line)PVC</a:t>
                      </a:r>
                      <a:endParaRPr sz="700">
                        <a:latin typeface="Microsoft YaHei"/>
                        <a:cs typeface="Microsoft YaHei"/>
                      </a:endParaRPr>
                    </a:p>
                  </a:txBody>
                  <a:tcPr marL="0" marR="0" marT="539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3"/>
                  </a:ext>
                </a:extLst>
              </a:tr>
              <a:tr h="232410">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195"/>
                        </a:spcBef>
                      </a:pPr>
                      <a:r>
                        <a:rPr sz="950" b="1" spc="-10" dirty="0">
                          <a:solidFill>
                            <a:srgbClr val="060001"/>
                          </a:solidFill>
                          <a:latin typeface="Microsoft YaHei"/>
                          <a:cs typeface="Microsoft YaHei"/>
                        </a:rPr>
                        <a:t>Technique</a:t>
                      </a:r>
                      <a:endParaRPr sz="950">
                        <a:latin typeface="Microsoft YaHei"/>
                        <a:cs typeface="Microsoft YaHei"/>
                      </a:endParaRPr>
                    </a:p>
                  </a:txBody>
                  <a:tcPr marL="0" marR="0" marT="24765"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1750">
                        <a:lnSpc>
                          <a:spcPct val="100000"/>
                        </a:lnSpc>
                        <a:spcBef>
                          <a:spcPts val="445"/>
                        </a:spcBef>
                      </a:pPr>
                      <a:r>
                        <a:rPr sz="700" dirty="0">
                          <a:solidFill>
                            <a:srgbClr val="221714"/>
                          </a:solidFill>
                          <a:latin typeface="Microsoft YaHei"/>
                          <a:cs typeface="Microsoft YaHei"/>
                        </a:rPr>
                        <a:t>Hot</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Rolled/Cold</a:t>
                      </a:r>
                      <a:r>
                        <a:rPr sz="700" spc="15" dirty="0">
                          <a:solidFill>
                            <a:srgbClr val="221714"/>
                          </a:solidFill>
                          <a:latin typeface="Microsoft YaHei"/>
                          <a:cs typeface="Microsoft YaHei"/>
                        </a:rPr>
                        <a:t> </a:t>
                      </a:r>
                      <a:r>
                        <a:rPr sz="700" spc="-10" dirty="0">
                          <a:solidFill>
                            <a:srgbClr val="221714"/>
                          </a:solidFill>
                          <a:latin typeface="Microsoft YaHei"/>
                          <a:cs typeface="Microsoft YaHei"/>
                        </a:rPr>
                        <a:t>rolled</a:t>
                      </a:r>
                      <a:endParaRPr sz="700">
                        <a:latin typeface="Microsoft YaHei"/>
                        <a:cs typeface="Microsoft YaHei"/>
                      </a:endParaRPr>
                    </a:p>
                  </a:txBody>
                  <a:tcPr marL="0" marR="0" marT="5651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4"/>
                  </a:ext>
                </a:extLst>
              </a:tr>
              <a:tr h="232410">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509"/>
                        </a:spcBef>
                      </a:pPr>
                      <a:r>
                        <a:rPr sz="950" b="1" spc="-10" dirty="0">
                          <a:solidFill>
                            <a:srgbClr val="060001"/>
                          </a:solidFill>
                          <a:latin typeface="Microsoft YaHei"/>
                          <a:cs typeface="Microsoft YaHei"/>
                        </a:rPr>
                        <a:t>Thickness</a:t>
                      </a:r>
                      <a:endParaRPr sz="950">
                        <a:latin typeface="Microsoft YaHei"/>
                        <a:cs typeface="Microsoft YaHei"/>
                      </a:endParaRPr>
                    </a:p>
                  </a:txBody>
                  <a:tcPr marL="0" marR="0" marT="64769"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1750">
                        <a:lnSpc>
                          <a:spcPct val="100000"/>
                        </a:lnSpc>
                        <a:spcBef>
                          <a:spcPts val="650"/>
                        </a:spcBef>
                      </a:pPr>
                      <a:r>
                        <a:rPr sz="700" dirty="0">
                          <a:solidFill>
                            <a:srgbClr val="221714"/>
                          </a:solidFill>
                          <a:latin typeface="Microsoft YaHei"/>
                          <a:cs typeface="Microsoft YaHei"/>
                        </a:rPr>
                        <a:t>Cold</a:t>
                      </a:r>
                      <a:r>
                        <a:rPr sz="700" spc="-10" dirty="0">
                          <a:solidFill>
                            <a:srgbClr val="221714"/>
                          </a:solidFill>
                          <a:latin typeface="Microsoft YaHei"/>
                          <a:cs typeface="Microsoft YaHei"/>
                        </a:rPr>
                        <a:t> </a:t>
                      </a:r>
                      <a:r>
                        <a:rPr sz="700" dirty="0">
                          <a:solidFill>
                            <a:srgbClr val="221714"/>
                          </a:solidFill>
                          <a:latin typeface="Microsoft YaHei"/>
                          <a:cs typeface="Microsoft YaHei"/>
                        </a:rPr>
                        <a:t>rolled</a:t>
                      </a:r>
                      <a:r>
                        <a:rPr sz="700" spc="-10" dirty="0">
                          <a:solidFill>
                            <a:srgbClr val="221714"/>
                          </a:solidFill>
                          <a:latin typeface="Microsoft YaHei"/>
                          <a:cs typeface="Microsoft YaHei"/>
                        </a:rPr>
                        <a:t> </a:t>
                      </a:r>
                      <a:r>
                        <a:rPr sz="700" dirty="0">
                          <a:solidFill>
                            <a:srgbClr val="221714"/>
                          </a:solidFill>
                          <a:latin typeface="Microsoft YaHei"/>
                          <a:cs typeface="Microsoft YaHei"/>
                        </a:rPr>
                        <a:t>0.4mm-3.0mm,Hot</a:t>
                      </a:r>
                      <a:r>
                        <a:rPr sz="700" spc="-10" dirty="0">
                          <a:solidFill>
                            <a:srgbClr val="221714"/>
                          </a:solidFill>
                          <a:latin typeface="Microsoft YaHei"/>
                          <a:cs typeface="Microsoft YaHei"/>
                        </a:rPr>
                        <a:t> Rolled3.0-</a:t>
                      </a:r>
                      <a:r>
                        <a:rPr sz="700" dirty="0">
                          <a:solidFill>
                            <a:srgbClr val="221714"/>
                          </a:solidFill>
                          <a:latin typeface="Microsoft YaHei"/>
                          <a:cs typeface="Microsoft YaHei"/>
                        </a:rPr>
                        <a:t>100mm</a:t>
                      </a:r>
                      <a:r>
                        <a:rPr sz="700" spc="-10" dirty="0">
                          <a:solidFill>
                            <a:srgbClr val="221714"/>
                          </a:solidFill>
                          <a:latin typeface="Microsoft YaHei"/>
                          <a:cs typeface="Microsoft YaHei"/>
                        </a:rPr>
                        <a:t> </a:t>
                      </a:r>
                      <a:r>
                        <a:rPr sz="700" dirty="0">
                          <a:solidFill>
                            <a:srgbClr val="221714"/>
                          </a:solidFill>
                          <a:latin typeface="Microsoft YaHei"/>
                          <a:cs typeface="Microsoft YaHei"/>
                        </a:rPr>
                        <a:t>or</a:t>
                      </a:r>
                      <a:r>
                        <a:rPr sz="700" spc="-5" dirty="0">
                          <a:solidFill>
                            <a:srgbClr val="221714"/>
                          </a:solidFill>
                          <a:latin typeface="Microsoft YaHei"/>
                          <a:cs typeface="Microsoft YaHei"/>
                        </a:rPr>
                        <a:t> </a:t>
                      </a:r>
                      <a:r>
                        <a:rPr sz="700" dirty="0">
                          <a:solidFill>
                            <a:srgbClr val="221714"/>
                          </a:solidFill>
                          <a:latin typeface="Microsoft YaHei"/>
                          <a:cs typeface="Microsoft YaHei"/>
                        </a:rPr>
                        <a:t>as</a:t>
                      </a:r>
                      <a:r>
                        <a:rPr sz="700" spc="-10" dirty="0">
                          <a:solidFill>
                            <a:srgbClr val="221714"/>
                          </a:solidFill>
                          <a:latin typeface="Microsoft YaHei"/>
                          <a:cs typeface="Microsoft YaHei"/>
                        </a:rPr>
                        <a:t> required</a:t>
                      </a:r>
                      <a:endParaRPr sz="700">
                        <a:latin typeface="Microsoft YaHei"/>
                        <a:cs typeface="Microsoft YaHei"/>
                      </a:endParaRPr>
                    </a:p>
                  </a:txBody>
                  <a:tcPr marL="0" marR="0" marT="825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5"/>
                  </a:ext>
                </a:extLst>
              </a:tr>
              <a:tr h="232410">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400"/>
                        </a:spcBef>
                      </a:pPr>
                      <a:r>
                        <a:rPr sz="950" b="1" spc="-10" dirty="0">
                          <a:solidFill>
                            <a:srgbClr val="060001"/>
                          </a:solidFill>
                          <a:latin typeface="Microsoft YaHei"/>
                          <a:cs typeface="Microsoft YaHei"/>
                        </a:rPr>
                        <a:t>Width</a:t>
                      </a:r>
                      <a:endParaRPr sz="950">
                        <a:latin typeface="Microsoft YaHei"/>
                        <a:cs typeface="Microsoft YaHei"/>
                      </a:endParaRPr>
                    </a:p>
                  </a:txBody>
                  <a:tcPr marL="0" marR="0" marT="50800"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1750">
                        <a:lnSpc>
                          <a:spcPct val="100000"/>
                        </a:lnSpc>
                        <a:spcBef>
                          <a:spcPts val="550"/>
                        </a:spcBef>
                      </a:pPr>
                      <a:r>
                        <a:rPr sz="700" dirty="0">
                          <a:solidFill>
                            <a:srgbClr val="221714"/>
                          </a:solidFill>
                          <a:latin typeface="Microsoft YaHei"/>
                          <a:cs typeface="Microsoft YaHei"/>
                        </a:rPr>
                        <a:t>24-2000mm</a:t>
                      </a:r>
                      <a:r>
                        <a:rPr sz="700" spc="-5" dirty="0">
                          <a:solidFill>
                            <a:srgbClr val="221714"/>
                          </a:solidFill>
                          <a:latin typeface="Microsoft YaHei"/>
                          <a:cs typeface="Microsoft YaHei"/>
                        </a:rPr>
                        <a:t> </a:t>
                      </a:r>
                      <a:r>
                        <a:rPr sz="700" dirty="0">
                          <a:solidFill>
                            <a:srgbClr val="221714"/>
                          </a:solidFill>
                          <a:latin typeface="Microsoft YaHei"/>
                          <a:cs typeface="Microsoft YaHei"/>
                        </a:rPr>
                        <a:t>or</a:t>
                      </a:r>
                      <a:r>
                        <a:rPr sz="700" spc="-5" dirty="0">
                          <a:solidFill>
                            <a:srgbClr val="221714"/>
                          </a:solidFill>
                          <a:latin typeface="Microsoft YaHei"/>
                          <a:cs typeface="Microsoft YaHei"/>
                        </a:rPr>
                        <a:t> </a:t>
                      </a:r>
                      <a:r>
                        <a:rPr sz="700" dirty="0">
                          <a:solidFill>
                            <a:srgbClr val="221714"/>
                          </a:solidFill>
                          <a:latin typeface="Microsoft YaHei"/>
                          <a:cs typeface="Microsoft YaHei"/>
                        </a:rPr>
                        <a:t>as</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required</a:t>
                      </a:r>
                      <a:endParaRPr sz="700">
                        <a:latin typeface="Microsoft YaHei"/>
                        <a:cs typeface="Microsoft YaHei"/>
                      </a:endParaRPr>
                    </a:p>
                  </a:txBody>
                  <a:tcPr marL="0" marR="0" marT="698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6"/>
                  </a:ext>
                </a:extLst>
              </a:tr>
              <a:tr h="216535">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175"/>
                        </a:spcBef>
                      </a:pPr>
                      <a:r>
                        <a:rPr sz="950" b="1" spc="-10" dirty="0">
                          <a:solidFill>
                            <a:srgbClr val="060001"/>
                          </a:solidFill>
                          <a:latin typeface="Microsoft YaHei"/>
                          <a:cs typeface="Microsoft YaHei"/>
                        </a:rPr>
                        <a:t>Lengtn</a:t>
                      </a:r>
                      <a:endParaRPr sz="950">
                        <a:latin typeface="Microsoft YaHei"/>
                        <a:cs typeface="Microsoft YaHei"/>
                      </a:endParaRPr>
                    </a:p>
                  </a:txBody>
                  <a:tcPr marL="0" marR="0" marT="22225"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1750">
                        <a:lnSpc>
                          <a:spcPct val="100000"/>
                        </a:lnSpc>
                        <a:spcBef>
                          <a:spcPts val="425"/>
                        </a:spcBef>
                      </a:pPr>
                      <a:r>
                        <a:rPr sz="700" spc="-10" dirty="0">
                          <a:solidFill>
                            <a:srgbClr val="221714"/>
                          </a:solidFill>
                          <a:latin typeface="Microsoft YaHei"/>
                          <a:cs typeface="Microsoft YaHei"/>
                        </a:rPr>
                        <a:t>1-</a:t>
                      </a:r>
                      <a:r>
                        <a:rPr sz="700" dirty="0">
                          <a:solidFill>
                            <a:srgbClr val="221714"/>
                          </a:solidFill>
                          <a:latin typeface="Microsoft YaHei"/>
                          <a:cs typeface="Microsoft YaHei"/>
                        </a:rPr>
                        <a:t>6m</a:t>
                      </a:r>
                      <a:r>
                        <a:rPr sz="700" spc="-5" dirty="0">
                          <a:solidFill>
                            <a:srgbClr val="221714"/>
                          </a:solidFill>
                          <a:latin typeface="Microsoft YaHei"/>
                          <a:cs typeface="Microsoft YaHei"/>
                        </a:rPr>
                        <a:t> </a:t>
                      </a:r>
                      <a:r>
                        <a:rPr sz="700" dirty="0">
                          <a:solidFill>
                            <a:srgbClr val="221714"/>
                          </a:solidFill>
                          <a:latin typeface="Microsoft YaHei"/>
                          <a:cs typeface="Microsoft YaHei"/>
                        </a:rPr>
                        <a:t>or as</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required</a:t>
                      </a:r>
                      <a:endParaRPr sz="700">
                        <a:latin typeface="Microsoft YaHei"/>
                        <a:cs typeface="Microsoft YaHei"/>
                      </a:endParaRPr>
                    </a:p>
                  </a:txBody>
                  <a:tcPr marL="0" marR="0" marT="539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7"/>
                  </a:ext>
                </a:extLst>
              </a:tr>
              <a:tr h="216535">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175"/>
                        </a:spcBef>
                      </a:pPr>
                      <a:r>
                        <a:rPr sz="950" b="1" spc="-45" dirty="0">
                          <a:solidFill>
                            <a:srgbClr val="060001"/>
                          </a:solidFill>
                          <a:latin typeface="Microsoft YaHei"/>
                          <a:cs typeface="Microsoft YaHei"/>
                        </a:rPr>
                        <a:t>Coil</a:t>
                      </a:r>
                      <a:r>
                        <a:rPr sz="950" b="1" spc="-100" dirty="0">
                          <a:solidFill>
                            <a:srgbClr val="060001"/>
                          </a:solidFill>
                          <a:latin typeface="Microsoft YaHei"/>
                          <a:cs typeface="Microsoft YaHei"/>
                        </a:rPr>
                        <a:t> </a:t>
                      </a:r>
                      <a:r>
                        <a:rPr sz="950" b="1" spc="-10" dirty="0">
                          <a:solidFill>
                            <a:srgbClr val="060001"/>
                          </a:solidFill>
                          <a:latin typeface="Microsoft YaHei"/>
                          <a:cs typeface="Microsoft YaHei"/>
                        </a:rPr>
                        <a:t>Weight</a:t>
                      </a:r>
                      <a:endParaRPr sz="950">
                        <a:latin typeface="Microsoft YaHei"/>
                        <a:cs typeface="Microsoft YaHei"/>
                      </a:endParaRPr>
                    </a:p>
                  </a:txBody>
                  <a:tcPr marL="0" marR="0" marT="22225"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1750">
                        <a:lnSpc>
                          <a:spcPct val="100000"/>
                        </a:lnSpc>
                        <a:spcBef>
                          <a:spcPts val="400"/>
                        </a:spcBef>
                      </a:pPr>
                      <a:r>
                        <a:rPr sz="1050" spc="-15" baseline="7936" dirty="0">
                          <a:solidFill>
                            <a:srgbClr val="221714"/>
                          </a:solidFill>
                          <a:latin typeface="Microsoft YaHei"/>
                          <a:cs typeface="Microsoft YaHei"/>
                        </a:rPr>
                        <a:t>3.5-</a:t>
                      </a:r>
                      <a:r>
                        <a:rPr sz="1050" baseline="7936" dirty="0">
                          <a:solidFill>
                            <a:srgbClr val="221714"/>
                          </a:solidFill>
                          <a:latin typeface="Microsoft YaHei"/>
                          <a:cs typeface="Microsoft YaHei"/>
                        </a:rPr>
                        <a:t>5</a:t>
                      </a:r>
                      <a:r>
                        <a:rPr sz="1050" spc="-15" baseline="7936" dirty="0">
                          <a:solidFill>
                            <a:srgbClr val="221714"/>
                          </a:solidFill>
                          <a:latin typeface="Microsoft YaHei"/>
                          <a:cs typeface="Microsoft YaHei"/>
                        </a:rPr>
                        <a:t> </a:t>
                      </a:r>
                      <a:r>
                        <a:rPr sz="1050" baseline="7936" dirty="0">
                          <a:solidFill>
                            <a:srgbClr val="221714"/>
                          </a:solidFill>
                          <a:latin typeface="Microsoft YaHei"/>
                          <a:cs typeface="Microsoft YaHei"/>
                        </a:rPr>
                        <a:t>ton</a:t>
                      </a:r>
                      <a:r>
                        <a:rPr sz="1050" spc="-7" baseline="7936" dirty="0">
                          <a:solidFill>
                            <a:srgbClr val="221714"/>
                          </a:solidFill>
                          <a:latin typeface="Microsoft YaHei"/>
                          <a:cs typeface="Microsoft YaHei"/>
                        </a:rPr>
                        <a:t> </a:t>
                      </a:r>
                      <a:r>
                        <a:rPr sz="1050" baseline="7936" dirty="0">
                          <a:solidFill>
                            <a:srgbClr val="221714"/>
                          </a:solidFill>
                          <a:latin typeface="Microsoft YaHei"/>
                          <a:cs typeface="Microsoft YaHei"/>
                        </a:rPr>
                        <a:t>for nomal</a:t>
                      </a:r>
                      <a:r>
                        <a:rPr sz="1050" spc="-15" baseline="7936" dirty="0">
                          <a:solidFill>
                            <a:srgbClr val="221714"/>
                          </a:solidFill>
                          <a:latin typeface="Microsoft YaHei"/>
                          <a:cs typeface="Microsoft YaHei"/>
                        </a:rPr>
                        <a:t> </a:t>
                      </a:r>
                      <a:r>
                        <a:rPr sz="1050" baseline="7936" dirty="0">
                          <a:solidFill>
                            <a:srgbClr val="221714"/>
                          </a:solidFill>
                          <a:latin typeface="Microsoft YaHei"/>
                          <a:cs typeface="Microsoft YaHei"/>
                        </a:rPr>
                        <a:t>standard or as </a:t>
                      </a:r>
                      <a:r>
                        <a:rPr sz="1050" spc="-15" baseline="7936" dirty="0">
                          <a:solidFill>
                            <a:srgbClr val="221714"/>
                          </a:solidFill>
                          <a:latin typeface="Microsoft YaHei"/>
                          <a:cs typeface="Microsoft YaHei"/>
                        </a:rPr>
                        <a:t>cous</a:t>
                      </a:r>
                      <a:r>
                        <a:rPr sz="1050" spc="-37" baseline="7936" dirty="0">
                          <a:solidFill>
                            <a:srgbClr val="221714"/>
                          </a:solidFill>
                          <a:latin typeface="Microsoft YaHei"/>
                          <a:cs typeface="Microsoft YaHei"/>
                        </a:rPr>
                        <a:t>t</a:t>
                      </a:r>
                      <a:r>
                        <a:rPr sz="1050" spc="-30" baseline="7936" dirty="0">
                          <a:solidFill>
                            <a:srgbClr val="221714"/>
                          </a:solidFill>
                          <a:latin typeface="Microsoft YaHei"/>
                          <a:cs typeface="Microsoft YaHei"/>
                        </a:rPr>
                        <a:t>ome</a:t>
                      </a:r>
                      <a:r>
                        <a:rPr sz="1050" spc="-7" baseline="7936" dirty="0">
                          <a:solidFill>
                            <a:srgbClr val="221714"/>
                          </a:solidFill>
                          <a:latin typeface="Microsoft YaHei"/>
                          <a:cs typeface="Microsoft YaHei"/>
                        </a:rPr>
                        <a:t>r</a:t>
                      </a:r>
                      <a:r>
                        <a:rPr sz="700" spc="-540" dirty="0">
                          <a:solidFill>
                            <a:srgbClr val="221714"/>
                          </a:solidFill>
                          <a:latin typeface="Microsoft YaHei"/>
                          <a:cs typeface="Microsoft YaHei"/>
                        </a:rPr>
                        <a:t>’</a:t>
                      </a:r>
                      <a:r>
                        <a:rPr sz="1050" spc="-15" baseline="7936" dirty="0">
                          <a:solidFill>
                            <a:srgbClr val="221714"/>
                          </a:solidFill>
                          <a:latin typeface="Microsoft YaHei"/>
                          <a:cs typeface="Microsoft YaHei"/>
                        </a:rPr>
                        <a:t>s</a:t>
                      </a:r>
                      <a:r>
                        <a:rPr sz="1050" spc="-104" baseline="7936" dirty="0">
                          <a:solidFill>
                            <a:srgbClr val="221714"/>
                          </a:solidFill>
                          <a:latin typeface="Microsoft YaHei"/>
                          <a:cs typeface="Microsoft YaHei"/>
                        </a:rPr>
                        <a:t> </a:t>
                      </a:r>
                      <a:r>
                        <a:rPr sz="1050" spc="-15" baseline="7936" dirty="0">
                          <a:solidFill>
                            <a:srgbClr val="221714"/>
                          </a:solidFill>
                          <a:latin typeface="Microsoft YaHei"/>
                          <a:cs typeface="Microsoft YaHei"/>
                        </a:rPr>
                        <a:t>request</a:t>
                      </a:r>
                      <a:endParaRPr sz="1050" baseline="7936">
                        <a:latin typeface="Microsoft YaHei"/>
                        <a:cs typeface="Microsoft YaHei"/>
                      </a:endParaRPr>
                    </a:p>
                  </a:txBody>
                  <a:tcPr marL="0" marR="0" marT="508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8"/>
                  </a:ext>
                </a:extLst>
              </a:tr>
              <a:tr h="303530">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595"/>
                        </a:spcBef>
                      </a:pPr>
                      <a:r>
                        <a:rPr sz="950" b="1" spc="-10" dirty="0">
                          <a:solidFill>
                            <a:srgbClr val="060001"/>
                          </a:solidFill>
                          <a:latin typeface="Microsoft YaHei"/>
                          <a:cs typeface="Microsoft YaHei"/>
                        </a:rPr>
                        <a:t>Application</a:t>
                      </a:r>
                      <a:endParaRPr sz="950">
                        <a:latin typeface="Microsoft YaHei"/>
                        <a:cs typeface="Microsoft YaHei"/>
                      </a:endParaRPr>
                    </a:p>
                  </a:txBody>
                  <a:tcPr marL="0" marR="0" marT="75565"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1750" marR="448945">
                        <a:lnSpc>
                          <a:spcPct val="124900"/>
                        </a:lnSpc>
                        <a:spcBef>
                          <a:spcPts val="265"/>
                        </a:spcBef>
                      </a:pPr>
                      <a:r>
                        <a:rPr sz="600" spc="-10" dirty="0">
                          <a:solidFill>
                            <a:srgbClr val="221714"/>
                          </a:solidFill>
                          <a:latin typeface="Microsoft YaHei"/>
                          <a:cs typeface="Microsoft YaHei"/>
                        </a:rPr>
                        <a:t>construetion</a:t>
                      </a:r>
                      <a:r>
                        <a:rPr sz="600" spc="15" dirty="0">
                          <a:solidFill>
                            <a:srgbClr val="221714"/>
                          </a:solidFill>
                          <a:latin typeface="Microsoft YaHei"/>
                          <a:cs typeface="Microsoft YaHei"/>
                        </a:rPr>
                        <a:t> </a:t>
                      </a:r>
                      <a:r>
                        <a:rPr sz="600" dirty="0">
                          <a:solidFill>
                            <a:srgbClr val="221714"/>
                          </a:solidFill>
                          <a:latin typeface="Microsoft YaHei"/>
                          <a:cs typeface="Microsoft YaHei"/>
                        </a:rPr>
                        <a:t>firld,ships</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building</a:t>
                      </a:r>
                      <a:r>
                        <a:rPr sz="600" spc="25" dirty="0">
                          <a:solidFill>
                            <a:srgbClr val="221714"/>
                          </a:solidFill>
                          <a:latin typeface="Microsoft YaHei"/>
                          <a:cs typeface="Microsoft YaHei"/>
                        </a:rPr>
                        <a:t> </a:t>
                      </a:r>
                      <a:r>
                        <a:rPr sz="600" spc="-10" dirty="0">
                          <a:solidFill>
                            <a:srgbClr val="221714"/>
                          </a:solidFill>
                          <a:latin typeface="Microsoft YaHei"/>
                          <a:cs typeface="Microsoft YaHei"/>
                        </a:rPr>
                        <a:t>industry,potroloum&amp;chernical</a:t>
                      </a:r>
                      <a:r>
                        <a:rPr sz="600" spc="15" dirty="0">
                          <a:solidFill>
                            <a:srgbClr val="221714"/>
                          </a:solidFill>
                          <a:latin typeface="Microsoft YaHei"/>
                          <a:cs typeface="Microsoft YaHei"/>
                        </a:rPr>
                        <a:t> </a:t>
                      </a:r>
                      <a:r>
                        <a:rPr sz="600" dirty="0">
                          <a:solidFill>
                            <a:srgbClr val="221714"/>
                          </a:solidFill>
                          <a:latin typeface="Microsoft YaHei"/>
                          <a:cs typeface="Microsoft YaHei"/>
                        </a:rPr>
                        <a:t>industries,war</a:t>
                      </a:r>
                      <a:r>
                        <a:rPr sz="600" spc="25" dirty="0">
                          <a:solidFill>
                            <a:srgbClr val="221714"/>
                          </a:solidFill>
                          <a:latin typeface="Microsoft YaHei"/>
                          <a:cs typeface="Microsoft YaHei"/>
                        </a:rPr>
                        <a:t> </a:t>
                      </a:r>
                      <a:r>
                        <a:rPr sz="600" dirty="0">
                          <a:solidFill>
                            <a:srgbClr val="221714"/>
                          </a:solidFill>
                          <a:latin typeface="Microsoft YaHei"/>
                          <a:cs typeface="Microsoft YaHei"/>
                        </a:rPr>
                        <a:t>and</a:t>
                      </a:r>
                      <a:r>
                        <a:rPr sz="600" spc="20" dirty="0">
                          <a:solidFill>
                            <a:srgbClr val="221714"/>
                          </a:solidFill>
                          <a:latin typeface="Microsoft YaHei"/>
                          <a:cs typeface="Microsoft YaHei"/>
                        </a:rPr>
                        <a:t> </a:t>
                      </a:r>
                      <a:r>
                        <a:rPr sz="600" spc="-10" dirty="0">
                          <a:solidFill>
                            <a:srgbClr val="221714"/>
                          </a:solidFill>
                          <a:latin typeface="Microsoft YaHei"/>
                          <a:cs typeface="Microsoft YaHei"/>
                        </a:rPr>
                        <a:t>electricity</a:t>
                      </a:r>
                      <a:r>
                        <a:rPr sz="600" spc="500" dirty="0">
                          <a:solidFill>
                            <a:srgbClr val="221714"/>
                          </a:solidFill>
                          <a:latin typeface="Microsoft YaHei"/>
                          <a:cs typeface="Microsoft YaHei"/>
                        </a:rPr>
                        <a:t> </a:t>
                      </a:r>
                      <a:r>
                        <a:rPr sz="600" dirty="0">
                          <a:solidFill>
                            <a:srgbClr val="221714"/>
                          </a:solidFill>
                          <a:latin typeface="Microsoft YaHei"/>
                          <a:cs typeface="Microsoft YaHei"/>
                        </a:rPr>
                        <a:t>industries,food </a:t>
                      </a:r>
                      <a:r>
                        <a:rPr sz="600" spc="-10" dirty="0">
                          <a:solidFill>
                            <a:srgbClr val="221714"/>
                          </a:solidFill>
                          <a:latin typeface="Microsoft YaHei"/>
                          <a:cs typeface="Microsoft YaHei"/>
                        </a:rPr>
                        <a:t>processing</a:t>
                      </a:r>
                      <a:r>
                        <a:rPr sz="600" dirty="0">
                          <a:solidFill>
                            <a:srgbClr val="221714"/>
                          </a:solidFill>
                          <a:latin typeface="Microsoft YaHei"/>
                          <a:cs typeface="Microsoft YaHei"/>
                        </a:rPr>
                        <a:t> and </a:t>
                      </a:r>
                      <a:r>
                        <a:rPr sz="600" spc="-10" dirty="0">
                          <a:solidFill>
                            <a:srgbClr val="221714"/>
                          </a:solidFill>
                          <a:latin typeface="Microsoft YaHei"/>
                          <a:cs typeface="Microsoft YaHei"/>
                        </a:rPr>
                        <a:t>medical</a:t>
                      </a:r>
                      <a:r>
                        <a:rPr sz="600" spc="-5" dirty="0">
                          <a:solidFill>
                            <a:srgbClr val="221714"/>
                          </a:solidFill>
                          <a:latin typeface="Microsoft YaHei"/>
                          <a:cs typeface="Microsoft YaHei"/>
                        </a:rPr>
                        <a:t> </a:t>
                      </a:r>
                      <a:r>
                        <a:rPr sz="600" spc="-10" dirty="0">
                          <a:solidFill>
                            <a:srgbClr val="221714"/>
                          </a:solidFill>
                          <a:latin typeface="Microsoft YaHei"/>
                          <a:cs typeface="Microsoft YaHei"/>
                        </a:rPr>
                        <a:t>industry</a:t>
                      </a:r>
                      <a:endParaRPr sz="600">
                        <a:latin typeface="Microsoft YaHei"/>
                        <a:cs typeface="Microsoft YaHei"/>
                      </a:endParaRPr>
                    </a:p>
                  </a:txBody>
                  <a:tcPr marL="0" marR="0" marT="336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9"/>
                  </a:ext>
                </a:extLst>
              </a:tr>
              <a:tr h="216535">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325"/>
                        </a:spcBef>
                      </a:pPr>
                      <a:r>
                        <a:rPr sz="950" b="1" spc="-10" dirty="0">
                          <a:solidFill>
                            <a:srgbClr val="060001"/>
                          </a:solidFill>
                          <a:latin typeface="Microsoft YaHei"/>
                          <a:cs typeface="Microsoft YaHei"/>
                        </a:rPr>
                        <a:t>Protection</a:t>
                      </a:r>
                      <a:endParaRPr sz="950">
                        <a:latin typeface="Microsoft YaHei"/>
                        <a:cs typeface="Microsoft YaHei"/>
                      </a:endParaRPr>
                    </a:p>
                  </a:txBody>
                  <a:tcPr marL="0" marR="0" marT="41275"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1750">
                        <a:lnSpc>
                          <a:spcPct val="100000"/>
                        </a:lnSpc>
                        <a:spcBef>
                          <a:spcPts val="465"/>
                        </a:spcBef>
                      </a:pPr>
                      <a:r>
                        <a:rPr sz="700" dirty="0">
                          <a:solidFill>
                            <a:srgbClr val="221714"/>
                          </a:solidFill>
                          <a:latin typeface="Microsoft YaHei"/>
                          <a:cs typeface="Microsoft YaHei"/>
                        </a:rPr>
                        <a:t>1.Inter</a:t>
                      </a:r>
                      <a:r>
                        <a:rPr sz="700" spc="-5" dirty="0">
                          <a:solidFill>
                            <a:srgbClr val="221714"/>
                          </a:solidFill>
                          <a:latin typeface="Microsoft YaHei"/>
                          <a:cs typeface="Microsoft YaHei"/>
                        </a:rPr>
                        <a:t> </a:t>
                      </a:r>
                      <a:r>
                        <a:rPr sz="700" dirty="0">
                          <a:solidFill>
                            <a:srgbClr val="221714"/>
                          </a:solidFill>
                          <a:latin typeface="Microsoft YaHei"/>
                          <a:cs typeface="Microsoft YaHei"/>
                        </a:rPr>
                        <a:t>paper</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available</a:t>
                      </a:r>
                      <a:r>
                        <a:rPr sz="700" spc="-5" dirty="0">
                          <a:solidFill>
                            <a:srgbClr val="221714"/>
                          </a:solidFill>
                          <a:latin typeface="Microsoft YaHei"/>
                          <a:cs typeface="Microsoft YaHei"/>
                        </a:rPr>
                        <a:t> </a:t>
                      </a:r>
                      <a:r>
                        <a:rPr sz="700" dirty="0">
                          <a:solidFill>
                            <a:srgbClr val="221714"/>
                          </a:solidFill>
                          <a:latin typeface="Microsoft YaHei"/>
                          <a:cs typeface="Microsoft YaHei"/>
                        </a:rPr>
                        <a:t>2.PVC</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protecting</a:t>
                      </a:r>
                      <a:r>
                        <a:rPr sz="700" dirty="0">
                          <a:solidFill>
                            <a:srgbClr val="221714"/>
                          </a:solidFill>
                          <a:latin typeface="Microsoft YaHei"/>
                          <a:cs typeface="Microsoft YaHei"/>
                        </a:rPr>
                        <a:t> film</a:t>
                      </a:r>
                      <a:r>
                        <a:rPr sz="700" spc="-5" dirty="0">
                          <a:solidFill>
                            <a:srgbClr val="221714"/>
                          </a:solidFill>
                          <a:latin typeface="Microsoft YaHei"/>
                          <a:cs typeface="Microsoft YaHei"/>
                        </a:rPr>
                        <a:t> </a:t>
                      </a:r>
                      <a:r>
                        <a:rPr sz="700" spc="-10" dirty="0">
                          <a:solidFill>
                            <a:srgbClr val="221714"/>
                          </a:solidFill>
                          <a:latin typeface="Microsoft YaHei"/>
                          <a:cs typeface="Microsoft YaHei"/>
                        </a:rPr>
                        <a:t>available</a:t>
                      </a:r>
                      <a:endParaRPr sz="700">
                        <a:latin typeface="Microsoft YaHei"/>
                        <a:cs typeface="Microsoft YaHei"/>
                      </a:endParaRPr>
                    </a:p>
                  </a:txBody>
                  <a:tcPr marL="0" marR="0" marT="590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0"/>
                  </a:ext>
                </a:extLst>
              </a:tr>
              <a:tr h="398145">
                <a:tc vMerge="1">
                  <a:txBody>
                    <a:bodyPr/>
                    <a:lstStyle/>
                    <a:p>
                      <a:endParaRPr/>
                    </a:p>
                  </a:txBody>
                  <a:tcPr marL="0" marR="0" marT="0" marB="0">
                    <a:lnL w="12700">
                      <a:solidFill>
                        <a:srgbClr val="414142"/>
                      </a:solidFill>
                      <a:prstDash val="solid"/>
                    </a:lnL>
                    <a:lnR w="12700">
                      <a:solidFill>
                        <a:srgbClr val="414142"/>
                      </a:solidFill>
                      <a:prstDash val="solid"/>
                    </a:lnR>
                    <a:lnT w="12700">
                      <a:solidFill>
                        <a:srgbClr val="414142"/>
                      </a:solidFill>
                      <a:prstDash val="solid"/>
                    </a:lnT>
                    <a:lnB w="12700">
                      <a:solidFill>
                        <a:srgbClr val="414142"/>
                      </a:solidFill>
                      <a:prstDash val="solid"/>
                    </a:lnB>
                  </a:tcPr>
                </a:tc>
                <a:tc>
                  <a:txBody>
                    <a:bodyPr/>
                    <a:lstStyle/>
                    <a:p>
                      <a:pPr marL="62230">
                        <a:lnSpc>
                          <a:spcPct val="100000"/>
                        </a:lnSpc>
                        <a:spcBef>
                          <a:spcPts val="840"/>
                        </a:spcBef>
                      </a:pPr>
                      <a:r>
                        <a:rPr sz="950" b="1" spc="-10" dirty="0">
                          <a:solidFill>
                            <a:srgbClr val="060001"/>
                          </a:solidFill>
                          <a:latin typeface="Microsoft YaHei"/>
                          <a:cs typeface="Microsoft YaHei"/>
                        </a:rPr>
                        <a:t>Features</a:t>
                      </a:r>
                      <a:endParaRPr sz="950">
                        <a:latin typeface="Microsoft YaHei"/>
                        <a:cs typeface="Microsoft YaHei"/>
                      </a:endParaRPr>
                    </a:p>
                  </a:txBody>
                  <a:tcPr marL="0" marR="0" marT="106680" marB="0">
                    <a:lnL w="12700">
                      <a:solidFill>
                        <a:srgbClr val="414142"/>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1750">
                        <a:lnSpc>
                          <a:spcPct val="100000"/>
                        </a:lnSpc>
                        <a:spcBef>
                          <a:spcPts val="434"/>
                        </a:spcBef>
                      </a:pPr>
                      <a:r>
                        <a:rPr sz="550" spc="-30" dirty="0">
                          <a:solidFill>
                            <a:srgbClr val="221714"/>
                          </a:solidFill>
                          <a:latin typeface="Microsoft YaHei"/>
                          <a:cs typeface="Microsoft YaHei"/>
                        </a:rPr>
                        <a:t>(1)High</a:t>
                      </a:r>
                      <a:r>
                        <a:rPr sz="550" dirty="0">
                          <a:solidFill>
                            <a:srgbClr val="221714"/>
                          </a:solidFill>
                          <a:latin typeface="Microsoft YaHei"/>
                          <a:cs typeface="Microsoft YaHei"/>
                        </a:rPr>
                        <a:t> </a:t>
                      </a:r>
                      <a:r>
                        <a:rPr sz="550" spc="-30" dirty="0">
                          <a:solidFill>
                            <a:srgbClr val="221714"/>
                          </a:solidFill>
                          <a:latin typeface="Microsoft YaHei"/>
                          <a:cs typeface="Microsoft YaHei"/>
                        </a:rPr>
                        <a:t>temperature</a:t>
                      </a:r>
                      <a:r>
                        <a:rPr sz="550" dirty="0">
                          <a:solidFill>
                            <a:srgbClr val="221714"/>
                          </a:solidFill>
                          <a:latin typeface="Microsoft YaHei"/>
                          <a:cs typeface="Microsoft YaHei"/>
                        </a:rPr>
                        <a:t> </a:t>
                      </a:r>
                      <a:r>
                        <a:rPr sz="550" spc="-30" dirty="0">
                          <a:solidFill>
                            <a:srgbClr val="221714"/>
                          </a:solidFill>
                          <a:latin typeface="Microsoft YaHei"/>
                          <a:cs typeface="Microsoft YaHei"/>
                        </a:rPr>
                        <a:t>strength</a:t>
                      </a:r>
                      <a:r>
                        <a:rPr sz="550" dirty="0">
                          <a:solidFill>
                            <a:srgbClr val="221714"/>
                          </a:solidFill>
                          <a:latin typeface="Microsoft YaHei"/>
                          <a:cs typeface="Microsoft YaHei"/>
                        </a:rPr>
                        <a:t> </a:t>
                      </a:r>
                      <a:r>
                        <a:rPr sz="550" spc="-20" dirty="0">
                          <a:solidFill>
                            <a:srgbClr val="221714"/>
                          </a:solidFill>
                          <a:latin typeface="Microsoft YaHei"/>
                          <a:cs typeface="Microsoft YaHei"/>
                        </a:rPr>
                        <a:t>and</a:t>
                      </a:r>
                      <a:r>
                        <a:rPr sz="550" dirty="0">
                          <a:solidFill>
                            <a:srgbClr val="221714"/>
                          </a:solidFill>
                          <a:latin typeface="Microsoft YaHei"/>
                          <a:cs typeface="Microsoft YaHei"/>
                        </a:rPr>
                        <a:t> </a:t>
                      </a:r>
                      <a:r>
                        <a:rPr sz="550" spc="-25" dirty="0">
                          <a:solidFill>
                            <a:srgbClr val="221714"/>
                          </a:solidFill>
                          <a:latin typeface="Microsoft YaHei"/>
                          <a:cs typeface="Microsoft YaHei"/>
                        </a:rPr>
                        <a:t>high</a:t>
                      </a:r>
                      <a:r>
                        <a:rPr sz="550" spc="5" dirty="0">
                          <a:solidFill>
                            <a:srgbClr val="221714"/>
                          </a:solidFill>
                          <a:latin typeface="Microsoft YaHei"/>
                          <a:cs typeface="Microsoft YaHei"/>
                        </a:rPr>
                        <a:t> </a:t>
                      </a:r>
                      <a:r>
                        <a:rPr sz="550" spc="-30" dirty="0">
                          <a:solidFill>
                            <a:srgbClr val="221714"/>
                          </a:solidFill>
                          <a:latin typeface="Microsoft YaHei"/>
                          <a:cs typeface="Microsoft YaHei"/>
                        </a:rPr>
                        <a:t>temperature</a:t>
                      </a:r>
                      <a:r>
                        <a:rPr sz="550" dirty="0">
                          <a:solidFill>
                            <a:srgbClr val="221714"/>
                          </a:solidFill>
                          <a:latin typeface="Microsoft YaHei"/>
                          <a:cs typeface="Microsoft YaHei"/>
                        </a:rPr>
                        <a:t> </a:t>
                      </a:r>
                      <a:r>
                        <a:rPr sz="550" spc="-30" dirty="0">
                          <a:solidFill>
                            <a:srgbClr val="221714"/>
                          </a:solidFill>
                          <a:latin typeface="Microsoft YaHei"/>
                          <a:cs typeface="Microsoft YaHei"/>
                        </a:rPr>
                        <a:t>ptasticity(2)Has</a:t>
                      </a:r>
                      <a:r>
                        <a:rPr sz="550" dirty="0">
                          <a:solidFill>
                            <a:srgbClr val="221714"/>
                          </a:solidFill>
                          <a:latin typeface="Microsoft YaHei"/>
                          <a:cs typeface="Microsoft YaHei"/>
                        </a:rPr>
                        <a:t> </a:t>
                      </a:r>
                      <a:r>
                        <a:rPr sz="550" spc="-30" dirty="0">
                          <a:solidFill>
                            <a:srgbClr val="221714"/>
                          </a:solidFill>
                          <a:latin typeface="Microsoft YaHei"/>
                          <a:cs typeface="Microsoft YaHei"/>
                        </a:rPr>
                        <a:t>excellent</a:t>
                      </a:r>
                      <a:r>
                        <a:rPr sz="550" dirty="0">
                          <a:solidFill>
                            <a:srgbClr val="221714"/>
                          </a:solidFill>
                          <a:latin typeface="Microsoft YaHei"/>
                          <a:cs typeface="Microsoft YaHei"/>
                        </a:rPr>
                        <a:t> </a:t>
                      </a:r>
                      <a:r>
                        <a:rPr sz="550" spc="-30" dirty="0">
                          <a:solidFill>
                            <a:srgbClr val="221714"/>
                          </a:solidFill>
                          <a:latin typeface="Microsoft YaHei"/>
                          <a:cs typeface="Microsoft YaHei"/>
                        </a:rPr>
                        <a:t>oxidation</a:t>
                      </a:r>
                      <a:r>
                        <a:rPr sz="550" dirty="0">
                          <a:solidFill>
                            <a:srgbClr val="221714"/>
                          </a:solidFill>
                          <a:latin typeface="Microsoft YaHei"/>
                          <a:cs typeface="Microsoft YaHei"/>
                        </a:rPr>
                        <a:t> </a:t>
                      </a:r>
                      <a:r>
                        <a:rPr sz="550" spc="-30" dirty="0">
                          <a:solidFill>
                            <a:srgbClr val="221714"/>
                          </a:solidFill>
                          <a:latin typeface="Microsoft YaHei"/>
                          <a:cs typeface="Microsoft YaHei"/>
                        </a:rPr>
                        <a:t>resistance</a:t>
                      </a:r>
                      <a:r>
                        <a:rPr sz="550" spc="5" dirty="0">
                          <a:solidFill>
                            <a:srgbClr val="221714"/>
                          </a:solidFill>
                          <a:latin typeface="Microsoft YaHei"/>
                          <a:cs typeface="Microsoft YaHei"/>
                        </a:rPr>
                        <a:t> </a:t>
                      </a:r>
                      <a:r>
                        <a:rPr sz="550" spc="-20" dirty="0">
                          <a:solidFill>
                            <a:srgbClr val="221714"/>
                          </a:solidFill>
                          <a:latin typeface="Microsoft YaHei"/>
                          <a:cs typeface="Microsoft YaHei"/>
                        </a:rPr>
                        <a:t>and</a:t>
                      </a:r>
                      <a:r>
                        <a:rPr sz="550" dirty="0">
                          <a:solidFill>
                            <a:srgbClr val="221714"/>
                          </a:solidFill>
                          <a:latin typeface="Microsoft YaHei"/>
                          <a:cs typeface="Microsoft YaHei"/>
                        </a:rPr>
                        <a:t> </a:t>
                      </a:r>
                      <a:r>
                        <a:rPr sz="550" spc="-30" dirty="0">
                          <a:solidFill>
                            <a:srgbClr val="221714"/>
                          </a:solidFill>
                          <a:latin typeface="Microsoft YaHei"/>
                          <a:cs typeface="Microsoft YaHei"/>
                        </a:rPr>
                        <a:t>corrosion</a:t>
                      </a:r>
                      <a:r>
                        <a:rPr sz="550" dirty="0">
                          <a:solidFill>
                            <a:srgbClr val="221714"/>
                          </a:solidFill>
                          <a:latin typeface="Microsoft YaHei"/>
                          <a:cs typeface="Microsoft YaHei"/>
                        </a:rPr>
                        <a:t> </a:t>
                      </a:r>
                      <a:r>
                        <a:rPr sz="550" spc="-10" dirty="0">
                          <a:solidFill>
                            <a:srgbClr val="221714"/>
                          </a:solidFill>
                          <a:latin typeface="Microsoft YaHei"/>
                          <a:cs typeface="Microsoft YaHei"/>
                        </a:rPr>
                        <a:t>resistance</a:t>
                      </a:r>
                      <a:endParaRPr sz="550" dirty="0">
                        <a:latin typeface="Microsoft YaHei"/>
                        <a:cs typeface="Microsoft YaHei"/>
                      </a:endParaRPr>
                    </a:p>
                    <a:p>
                      <a:pPr marL="31750">
                        <a:lnSpc>
                          <a:spcPct val="100000"/>
                        </a:lnSpc>
                        <a:spcBef>
                          <a:spcPts val="140"/>
                        </a:spcBef>
                      </a:pPr>
                      <a:r>
                        <a:rPr sz="550" spc="-30" dirty="0">
                          <a:solidFill>
                            <a:srgbClr val="221714"/>
                          </a:solidFill>
                          <a:latin typeface="Microsoft YaHei"/>
                          <a:cs typeface="Microsoft YaHei"/>
                        </a:rPr>
                        <a:t>(3)Has</a:t>
                      </a:r>
                      <a:r>
                        <a:rPr sz="550" spc="10" dirty="0">
                          <a:solidFill>
                            <a:srgbClr val="221714"/>
                          </a:solidFill>
                          <a:latin typeface="Microsoft YaHei"/>
                          <a:cs typeface="Microsoft YaHei"/>
                        </a:rPr>
                        <a:t> </a:t>
                      </a:r>
                      <a:r>
                        <a:rPr sz="550" spc="-25" dirty="0">
                          <a:solidFill>
                            <a:srgbClr val="221714"/>
                          </a:solidFill>
                          <a:latin typeface="Microsoft YaHei"/>
                          <a:cs typeface="Microsoft YaHei"/>
                        </a:rPr>
                        <a:t>good</a:t>
                      </a:r>
                      <a:r>
                        <a:rPr sz="550" spc="10" dirty="0">
                          <a:solidFill>
                            <a:srgbClr val="221714"/>
                          </a:solidFill>
                          <a:latin typeface="Microsoft YaHei"/>
                          <a:cs typeface="Microsoft YaHei"/>
                        </a:rPr>
                        <a:t> </a:t>
                      </a:r>
                      <a:r>
                        <a:rPr sz="550" spc="-30" dirty="0">
                          <a:solidFill>
                            <a:srgbClr val="221714"/>
                          </a:solidFill>
                          <a:latin typeface="Microsoft YaHei"/>
                          <a:cs typeface="Microsoft YaHei"/>
                        </a:rPr>
                        <a:t>tissue</a:t>
                      </a:r>
                      <a:r>
                        <a:rPr sz="550" spc="10" dirty="0">
                          <a:solidFill>
                            <a:srgbClr val="221714"/>
                          </a:solidFill>
                          <a:latin typeface="Microsoft YaHei"/>
                          <a:cs typeface="Microsoft YaHei"/>
                        </a:rPr>
                        <a:t> </a:t>
                      </a:r>
                      <a:r>
                        <a:rPr sz="550" spc="-35" dirty="0">
                          <a:solidFill>
                            <a:srgbClr val="221714"/>
                          </a:solidFill>
                          <a:latin typeface="Microsoft YaHei"/>
                          <a:cs typeface="Microsoft YaHei"/>
                        </a:rPr>
                        <a:t>stability(4)Unitorm</a:t>
                      </a:r>
                      <a:r>
                        <a:rPr sz="550" spc="15" dirty="0">
                          <a:solidFill>
                            <a:srgbClr val="221714"/>
                          </a:solidFill>
                          <a:latin typeface="Microsoft YaHei"/>
                          <a:cs typeface="Microsoft YaHei"/>
                        </a:rPr>
                        <a:t> </a:t>
                      </a:r>
                      <a:r>
                        <a:rPr sz="550" spc="-30" dirty="0">
                          <a:solidFill>
                            <a:srgbClr val="221714"/>
                          </a:solidFill>
                          <a:latin typeface="Microsoft YaHei"/>
                          <a:cs typeface="Microsoft YaHei"/>
                        </a:rPr>
                        <a:t>chemical</a:t>
                      </a:r>
                      <a:r>
                        <a:rPr sz="550" spc="10" dirty="0">
                          <a:solidFill>
                            <a:srgbClr val="221714"/>
                          </a:solidFill>
                          <a:latin typeface="Microsoft YaHei"/>
                          <a:cs typeface="Microsoft YaHei"/>
                        </a:rPr>
                        <a:t> </a:t>
                      </a:r>
                      <a:r>
                        <a:rPr sz="550" spc="-30" dirty="0">
                          <a:solidFill>
                            <a:srgbClr val="221714"/>
                          </a:solidFill>
                          <a:latin typeface="Microsoft YaHei"/>
                          <a:cs typeface="Microsoft YaHei"/>
                        </a:rPr>
                        <a:t>composition(5)Has</a:t>
                      </a:r>
                      <a:r>
                        <a:rPr sz="550" spc="10" dirty="0">
                          <a:solidFill>
                            <a:srgbClr val="221714"/>
                          </a:solidFill>
                          <a:latin typeface="Microsoft YaHei"/>
                          <a:cs typeface="Microsoft YaHei"/>
                        </a:rPr>
                        <a:t> </a:t>
                      </a:r>
                      <a:r>
                        <a:rPr sz="550" spc="-25" dirty="0">
                          <a:solidFill>
                            <a:srgbClr val="221714"/>
                          </a:solidFill>
                          <a:latin typeface="Microsoft YaHei"/>
                          <a:cs typeface="Microsoft YaHei"/>
                        </a:rPr>
                        <a:t>good</a:t>
                      </a:r>
                      <a:r>
                        <a:rPr sz="550" spc="15" dirty="0">
                          <a:solidFill>
                            <a:srgbClr val="221714"/>
                          </a:solidFill>
                          <a:latin typeface="Microsoft YaHei"/>
                          <a:cs typeface="Microsoft YaHei"/>
                        </a:rPr>
                        <a:t> </a:t>
                      </a:r>
                      <a:r>
                        <a:rPr sz="550" spc="-30" dirty="0">
                          <a:solidFill>
                            <a:srgbClr val="221714"/>
                          </a:solidFill>
                          <a:latin typeface="Microsoft YaHei"/>
                          <a:cs typeface="Microsoft YaHei"/>
                        </a:rPr>
                        <a:t>precessability</a:t>
                      </a:r>
                      <a:r>
                        <a:rPr sz="550" spc="10" dirty="0">
                          <a:solidFill>
                            <a:srgbClr val="221714"/>
                          </a:solidFill>
                          <a:latin typeface="Microsoft YaHei"/>
                          <a:cs typeface="Microsoft YaHei"/>
                        </a:rPr>
                        <a:t> </a:t>
                      </a:r>
                      <a:r>
                        <a:rPr sz="550" spc="-20" dirty="0">
                          <a:solidFill>
                            <a:srgbClr val="221714"/>
                          </a:solidFill>
                          <a:latin typeface="Microsoft YaHei"/>
                          <a:cs typeface="Microsoft YaHei"/>
                        </a:rPr>
                        <a:t>and</a:t>
                      </a:r>
                      <a:r>
                        <a:rPr sz="550" spc="10" dirty="0">
                          <a:solidFill>
                            <a:srgbClr val="221714"/>
                          </a:solidFill>
                          <a:latin typeface="Microsoft YaHei"/>
                          <a:cs typeface="Microsoft YaHei"/>
                        </a:rPr>
                        <a:t> </a:t>
                      </a:r>
                      <a:r>
                        <a:rPr sz="550" spc="-30" dirty="0">
                          <a:solidFill>
                            <a:srgbClr val="221714"/>
                          </a:solidFill>
                          <a:latin typeface="Microsoft YaHei"/>
                          <a:cs typeface="Microsoft YaHei"/>
                        </a:rPr>
                        <a:t>welding</a:t>
                      </a:r>
                      <a:r>
                        <a:rPr sz="550" spc="15" dirty="0">
                          <a:solidFill>
                            <a:srgbClr val="221714"/>
                          </a:solidFill>
                          <a:latin typeface="Microsoft YaHei"/>
                          <a:cs typeface="Microsoft YaHei"/>
                        </a:rPr>
                        <a:t> </a:t>
                      </a:r>
                      <a:r>
                        <a:rPr sz="550" spc="-10" dirty="0">
                          <a:solidFill>
                            <a:srgbClr val="221714"/>
                          </a:solidFill>
                          <a:latin typeface="Microsoft YaHei"/>
                          <a:cs typeface="Microsoft YaHei"/>
                        </a:rPr>
                        <a:t>pertormance</a:t>
                      </a:r>
                      <a:endParaRPr sz="550" dirty="0">
                        <a:latin typeface="Microsoft YaHei"/>
                        <a:cs typeface="Microsoft YaHei"/>
                      </a:endParaRPr>
                    </a:p>
                    <a:p>
                      <a:pPr marL="31750">
                        <a:lnSpc>
                          <a:spcPct val="100000"/>
                        </a:lnSpc>
                        <a:spcBef>
                          <a:spcPts val="140"/>
                        </a:spcBef>
                      </a:pPr>
                      <a:r>
                        <a:rPr sz="550" spc="-30" dirty="0">
                          <a:solidFill>
                            <a:srgbClr val="221714"/>
                          </a:solidFill>
                          <a:latin typeface="Microsoft YaHei"/>
                          <a:cs typeface="Microsoft YaHei"/>
                        </a:rPr>
                        <a:t>(6)High</a:t>
                      </a:r>
                      <a:r>
                        <a:rPr sz="550" spc="-5" dirty="0">
                          <a:solidFill>
                            <a:srgbClr val="221714"/>
                          </a:solidFill>
                          <a:latin typeface="Microsoft YaHei"/>
                          <a:cs typeface="Microsoft YaHei"/>
                        </a:rPr>
                        <a:t> </a:t>
                      </a:r>
                      <a:r>
                        <a:rPr sz="550" spc="-30" dirty="0">
                          <a:solidFill>
                            <a:srgbClr val="221714"/>
                          </a:solidFill>
                          <a:latin typeface="Microsoft YaHei"/>
                          <a:cs typeface="Microsoft YaHei"/>
                        </a:rPr>
                        <a:t>dimensional</a:t>
                      </a:r>
                      <a:r>
                        <a:rPr sz="550" spc="-5" dirty="0">
                          <a:solidFill>
                            <a:srgbClr val="221714"/>
                          </a:solidFill>
                          <a:latin typeface="Microsoft YaHei"/>
                          <a:cs typeface="Microsoft YaHei"/>
                        </a:rPr>
                        <a:t> </a:t>
                      </a:r>
                      <a:r>
                        <a:rPr sz="550" spc="-30" dirty="0">
                          <a:solidFill>
                            <a:srgbClr val="221714"/>
                          </a:solidFill>
                          <a:latin typeface="Microsoft YaHei"/>
                          <a:cs typeface="Microsoft YaHei"/>
                        </a:rPr>
                        <a:t>accuracy</a:t>
                      </a:r>
                      <a:r>
                        <a:rPr sz="550" dirty="0">
                          <a:solidFill>
                            <a:srgbClr val="221714"/>
                          </a:solidFill>
                          <a:latin typeface="Microsoft YaHei"/>
                          <a:cs typeface="Microsoft YaHei"/>
                        </a:rPr>
                        <a:t> </a:t>
                      </a:r>
                      <a:r>
                        <a:rPr sz="550" spc="-20" dirty="0">
                          <a:solidFill>
                            <a:srgbClr val="221714"/>
                          </a:solidFill>
                          <a:latin typeface="Microsoft YaHei"/>
                          <a:cs typeface="Microsoft YaHei"/>
                        </a:rPr>
                        <a:t>and</a:t>
                      </a:r>
                      <a:r>
                        <a:rPr sz="550" spc="-5" dirty="0">
                          <a:solidFill>
                            <a:srgbClr val="221714"/>
                          </a:solidFill>
                          <a:latin typeface="Microsoft YaHei"/>
                          <a:cs typeface="Microsoft YaHei"/>
                        </a:rPr>
                        <a:t> </a:t>
                      </a:r>
                      <a:r>
                        <a:rPr sz="550" spc="-25" dirty="0">
                          <a:solidFill>
                            <a:srgbClr val="221714"/>
                          </a:solidFill>
                          <a:latin typeface="Microsoft YaHei"/>
                          <a:cs typeface="Microsoft YaHei"/>
                        </a:rPr>
                        <a:t>surface</a:t>
                      </a:r>
                      <a:r>
                        <a:rPr sz="550" spc="-5" dirty="0">
                          <a:solidFill>
                            <a:srgbClr val="221714"/>
                          </a:solidFill>
                          <a:latin typeface="Microsoft YaHei"/>
                          <a:cs typeface="Microsoft YaHei"/>
                        </a:rPr>
                        <a:t> </a:t>
                      </a:r>
                      <a:r>
                        <a:rPr sz="550" spc="-10" dirty="0">
                          <a:solidFill>
                            <a:srgbClr val="221714"/>
                          </a:solidFill>
                          <a:latin typeface="Microsoft YaHei"/>
                          <a:cs typeface="Microsoft YaHei"/>
                        </a:rPr>
                        <a:t>quality</a:t>
                      </a:r>
                      <a:endParaRPr sz="550" dirty="0">
                        <a:latin typeface="Microsoft YaHei"/>
                        <a:cs typeface="Microsoft YaHei"/>
                      </a:endParaRPr>
                    </a:p>
                  </a:txBody>
                  <a:tcPr marL="0" marR="0" marT="55244"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1"/>
                  </a:ext>
                </a:extLst>
              </a:tr>
            </a:tbl>
          </a:graphicData>
        </a:graphic>
      </p:graphicFrame>
      <p:pic>
        <p:nvPicPr>
          <p:cNvPr id="16" name="object 16"/>
          <p:cNvPicPr/>
          <p:nvPr/>
        </p:nvPicPr>
        <p:blipFill>
          <a:blip r:embed="rId3" cstate="print"/>
          <a:stretch>
            <a:fillRect/>
          </a:stretch>
        </p:blipFill>
        <p:spPr>
          <a:xfrm>
            <a:off x="321183" y="6645147"/>
            <a:ext cx="6917626" cy="3396246"/>
          </a:xfrm>
          <a:prstGeom prst="rect">
            <a:avLst/>
          </a:prstGeom>
        </p:spPr>
      </p:pic>
      <p:pic>
        <p:nvPicPr>
          <p:cNvPr id="17" name="object 17"/>
          <p:cNvPicPr/>
          <p:nvPr/>
        </p:nvPicPr>
        <p:blipFill>
          <a:blip r:embed="rId4" cstate="print"/>
          <a:stretch>
            <a:fillRect/>
          </a:stretch>
        </p:blipFill>
        <p:spPr>
          <a:xfrm>
            <a:off x="325361" y="4436097"/>
            <a:ext cx="2244991" cy="2117013"/>
          </a:xfrm>
          <a:prstGeom prst="rect">
            <a:avLst/>
          </a:prstGeom>
        </p:spPr>
      </p:pic>
      <p:pic>
        <p:nvPicPr>
          <p:cNvPr id="18" name="object 18"/>
          <p:cNvPicPr/>
          <p:nvPr/>
        </p:nvPicPr>
        <p:blipFill>
          <a:blip r:embed="rId5" cstate="print"/>
          <a:stretch>
            <a:fillRect/>
          </a:stretch>
        </p:blipFill>
        <p:spPr>
          <a:xfrm>
            <a:off x="2661704" y="4436097"/>
            <a:ext cx="2244979" cy="2117013"/>
          </a:xfrm>
          <a:prstGeom prst="rect">
            <a:avLst/>
          </a:prstGeom>
        </p:spPr>
      </p:pic>
      <p:pic>
        <p:nvPicPr>
          <p:cNvPr id="19" name="object 19"/>
          <p:cNvPicPr/>
          <p:nvPr/>
        </p:nvPicPr>
        <p:blipFill>
          <a:blip r:embed="rId6" cstate="print"/>
          <a:stretch>
            <a:fillRect/>
          </a:stretch>
        </p:blipFill>
        <p:spPr>
          <a:xfrm>
            <a:off x="4998021" y="4436097"/>
            <a:ext cx="2245004" cy="2117013"/>
          </a:xfrm>
          <a:prstGeom prst="rect">
            <a:avLst/>
          </a:prstGeom>
        </p:spPr>
      </p:pic>
      <p:sp>
        <p:nvSpPr>
          <p:cNvPr id="20" name="Elipse 19">
            <a:extLst>
              <a:ext uri="{FF2B5EF4-FFF2-40B4-BE49-F238E27FC236}">
                <a16:creationId xmlns:a16="http://schemas.microsoft.com/office/drawing/2014/main" id="{9430592E-56D3-B793-393A-94D1F8D9E7FF}"/>
              </a:ext>
            </a:extLst>
          </p:cNvPr>
          <p:cNvSpPr/>
          <p:nvPr/>
        </p:nvSpPr>
        <p:spPr>
          <a:xfrm>
            <a:off x="146380" y="194185"/>
            <a:ext cx="4241800" cy="866633"/>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11573" y="7926743"/>
            <a:ext cx="3024428" cy="2066963"/>
          </a:xfrm>
          <a:prstGeom prst="rect">
            <a:avLst/>
          </a:prstGeom>
        </p:spPr>
      </p:pic>
      <p:pic>
        <p:nvPicPr>
          <p:cNvPr id="3" name="object 3"/>
          <p:cNvPicPr/>
          <p:nvPr/>
        </p:nvPicPr>
        <p:blipFill>
          <a:blip r:embed="rId3" cstate="print"/>
          <a:stretch>
            <a:fillRect/>
          </a:stretch>
        </p:blipFill>
        <p:spPr>
          <a:xfrm>
            <a:off x="4211573" y="5700026"/>
            <a:ext cx="3024428" cy="2066937"/>
          </a:xfrm>
          <a:prstGeom prst="rect">
            <a:avLst/>
          </a:prstGeom>
        </p:spPr>
      </p:pic>
      <p:pic>
        <p:nvPicPr>
          <p:cNvPr id="4" name="object 4"/>
          <p:cNvPicPr/>
          <p:nvPr/>
        </p:nvPicPr>
        <p:blipFill>
          <a:blip r:embed="rId4" cstate="print"/>
          <a:stretch>
            <a:fillRect/>
          </a:stretch>
        </p:blipFill>
        <p:spPr>
          <a:xfrm>
            <a:off x="318071" y="5692813"/>
            <a:ext cx="3755377" cy="4293730"/>
          </a:xfrm>
          <a:prstGeom prst="rect">
            <a:avLst/>
          </a:prstGeom>
        </p:spPr>
      </p:pic>
      <p:pic>
        <p:nvPicPr>
          <p:cNvPr id="5" name="object 5"/>
          <p:cNvPicPr/>
          <p:nvPr/>
        </p:nvPicPr>
        <p:blipFill>
          <a:blip r:embed="rId5" cstate="print"/>
          <a:stretch>
            <a:fillRect/>
          </a:stretch>
        </p:blipFill>
        <p:spPr>
          <a:xfrm>
            <a:off x="1649412" y="1189571"/>
            <a:ext cx="1700593" cy="1391297"/>
          </a:xfrm>
          <a:prstGeom prst="rect">
            <a:avLst/>
          </a:prstGeom>
        </p:spPr>
      </p:pic>
      <p:pic>
        <p:nvPicPr>
          <p:cNvPr id="6" name="object 6"/>
          <p:cNvPicPr/>
          <p:nvPr/>
        </p:nvPicPr>
        <p:blipFill>
          <a:blip r:embed="rId6" cstate="print"/>
          <a:stretch>
            <a:fillRect/>
          </a:stretch>
        </p:blipFill>
        <p:spPr>
          <a:xfrm>
            <a:off x="318071" y="1189571"/>
            <a:ext cx="1218387" cy="1391297"/>
          </a:xfrm>
          <a:prstGeom prst="rect">
            <a:avLst/>
          </a:prstGeom>
        </p:spPr>
      </p:pic>
      <p:sp>
        <p:nvSpPr>
          <p:cNvPr id="15" name="object 15"/>
          <p:cNvSpPr txBox="1"/>
          <p:nvPr/>
        </p:nvSpPr>
        <p:spPr>
          <a:xfrm>
            <a:off x="3555903" y="-396734"/>
            <a:ext cx="4051085" cy="1885131"/>
          </a:xfrm>
          <a:prstGeom prst="rect">
            <a:avLst/>
          </a:prstGeom>
        </p:spPr>
        <p:txBody>
          <a:bodyPr vert="horz" wrap="square" lIns="0" tIns="12700" rIns="0" bIns="0" rtlCol="0">
            <a:spAutoFit/>
          </a:bodyPr>
          <a:lstStyle/>
          <a:p>
            <a:pPr marL="12700">
              <a:lnSpc>
                <a:spcPct val="100000"/>
              </a:lnSpc>
              <a:spcBef>
                <a:spcPts val="100"/>
              </a:spcBef>
            </a:pPr>
            <a:r>
              <a:rPr lang="es-CL" sz="1800" b="1" dirty="0">
                <a:solidFill>
                  <a:srgbClr val="414142"/>
                </a:solidFill>
                <a:latin typeface="Microsoft YaHei"/>
                <a:cs typeface="Microsoft YaHei"/>
              </a:rPr>
              <a:t>             </a:t>
            </a:r>
          </a:p>
          <a:p>
            <a:pPr marL="12700">
              <a:lnSpc>
                <a:spcPct val="100000"/>
              </a:lnSpc>
              <a:spcBef>
                <a:spcPts val="100"/>
              </a:spcBef>
            </a:pPr>
            <a:r>
              <a:rPr lang="es-CL" b="1" dirty="0">
                <a:solidFill>
                  <a:srgbClr val="414142"/>
                </a:solidFill>
                <a:latin typeface="Microsoft YaHei"/>
                <a:cs typeface="Microsoft YaHei"/>
              </a:rPr>
              <a:t>            </a:t>
            </a:r>
            <a:endParaRPr lang="es-CL" sz="1800" b="1" spc="-20" dirty="0">
              <a:solidFill>
                <a:srgbClr val="414142"/>
              </a:solidFill>
              <a:latin typeface="Microsoft YaHei"/>
              <a:cs typeface="Microsoft YaHei"/>
            </a:endParaRPr>
          </a:p>
          <a:p>
            <a:pPr marL="12700">
              <a:lnSpc>
                <a:spcPct val="100000"/>
              </a:lnSpc>
              <a:spcBef>
                <a:spcPts val="100"/>
              </a:spcBef>
            </a:pPr>
            <a:r>
              <a:rPr lang="es-CL" sz="1200" b="1" spc="-20" dirty="0">
                <a:solidFill>
                  <a:srgbClr val="414142"/>
                </a:solidFill>
                <a:latin typeface="Microsoft YaHei"/>
                <a:cs typeface="Microsoft YaHei"/>
              </a:rPr>
              <a:t>Hecho de cobre puro o aleación de cobre en diversas formas, incluidas varillas, alambres, placas, tiras, tiras, tubos, láminas, etc., denominados colectivamente cobre. Los materiales de cobre incluyen placas de cobre, varillas de cobre, tubos de cobre, tiras de cobre y alambres de cobre. barras de cobre, materiales de cobre.</a:t>
            </a:r>
            <a:endParaRPr sz="1200" dirty="0">
              <a:latin typeface="Microsoft YaHei"/>
              <a:cs typeface="Microsoft YaHei"/>
            </a:endParaRPr>
          </a:p>
        </p:txBody>
      </p:sp>
      <p:pic>
        <p:nvPicPr>
          <p:cNvPr id="20" name="object 20"/>
          <p:cNvPicPr/>
          <p:nvPr/>
        </p:nvPicPr>
        <p:blipFill>
          <a:blip r:embed="rId7" cstate="print"/>
          <a:stretch>
            <a:fillRect/>
          </a:stretch>
        </p:blipFill>
        <p:spPr>
          <a:xfrm>
            <a:off x="324192" y="2712847"/>
            <a:ext cx="3025813" cy="2842475"/>
          </a:xfrm>
          <a:prstGeom prst="rect">
            <a:avLst/>
          </a:prstGeom>
        </p:spPr>
      </p:pic>
      <p:pic>
        <p:nvPicPr>
          <p:cNvPr id="21" name="object 21"/>
          <p:cNvPicPr/>
          <p:nvPr/>
        </p:nvPicPr>
        <p:blipFill>
          <a:blip r:embed="rId8" cstate="print"/>
          <a:stretch>
            <a:fillRect/>
          </a:stretch>
        </p:blipFill>
        <p:spPr>
          <a:xfrm>
            <a:off x="4310722" y="2090331"/>
            <a:ext cx="115011" cy="114985"/>
          </a:xfrm>
          <a:prstGeom prst="rect">
            <a:avLst/>
          </a:prstGeom>
        </p:spPr>
      </p:pic>
      <p:pic>
        <p:nvPicPr>
          <p:cNvPr id="22" name="object 22"/>
          <p:cNvPicPr/>
          <p:nvPr/>
        </p:nvPicPr>
        <p:blipFill>
          <a:blip r:embed="rId9" cstate="print"/>
          <a:stretch>
            <a:fillRect/>
          </a:stretch>
        </p:blipFill>
        <p:spPr>
          <a:xfrm>
            <a:off x="4082110" y="2090331"/>
            <a:ext cx="115011" cy="114985"/>
          </a:xfrm>
          <a:prstGeom prst="rect">
            <a:avLst/>
          </a:prstGeom>
        </p:spPr>
      </p:pic>
      <p:pic>
        <p:nvPicPr>
          <p:cNvPr id="23" name="object 23"/>
          <p:cNvPicPr/>
          <p:nvPr/>
        </p:nvPicPr>
        <p:blipFill>
          <a:blip r:embed="rId8" cstate="print"/>
          <a:stretch>
            <a:fillRect/>
          </a:stretch>
        </p:blipFill>
        <p:spPr>
          <a:xfrm>
            <a:off x="4539322" y="2090331"/>
            <a:ext cx="115011" cy="114985"/>
          </a:xfrm>
          <a:prstGeom prst="rect">
            <a:avLst/>
          </a:prstGeom>
        </p:spPr>
      </p:pic>
      <p:pic>
        <p:nvPicPr>
          <p:cNvPr id="24" name="object 24"/>
          <p:cNvPicPr/>
          <p:nvPr/>
        </p:nvPicPr>
        <p:blipFill>
          <a:blip r:embed="rId9" cstate="print"/>
          <a:stretch>
            <a:fillRect/>
          </a:stretch>
        </p:blipFill>
        <p:spPr>
          <a:xfrm>
            <a:off x="4767922" y="2090331"/>
            <a:ext cx="115011" cy="114985"/>
          </a:xfrm>
          <a:prstGeom prst="rect">
            <a:avLst/>
          </a:prstGeom>
        </p:spPr>
      </p:pic>
      <p:pic>
        <p:nvPicPr>
          <p:cNvPr id="25" name="object 25"/>
          <p:cNvPicPr/>
          <p:nvPr/>
        </p:nvPicPr>
        <p:blipFill>
          <a:blip r:embed="rId8" cstate="print"/>
          <a:stretch>
            <a:fillRect/>
          </a:stretch>
        </p:blipFill>
        <p:spPr>
          <a:xfrm>
            <a:off x="4996535" y="2090331"/>
            <a:ext cx="115011" cy="114985"/>
          </a:xfrm>
          <a:prstGeom prst="rect">
            <a:avLst/>
          </a:prstGeom>
        </p:spPr>
      </p:pic>
      <p:pic>
        <p:nvPicPr>
          <p:cNvPr id="26" name="object 26"/>
          <p:cNvPicPr/>
          <p:nvPr/>
        </p:nvPicPr>
        <p:blipFill>
          <a:blip r:embed="rId8" cstate="print"/>
          <a:stretch>
            <a:fillRect/>
          </a:stretch>
        </p:blipFill>
        <p:spPr>
          <a:xfrm>
            <a:off x="5225135" y="2090331"/>
            <a:ext cx="115011" cy="114985"/>
          </a:xfrm>
          <a:prstGeom prst="rect">
            <a:avLst/>
          </a:prstGeom>
        </p:spPr>
      </p:pic>
      <p:pic>
        <p:nvPicPr>
          <p:cNvPr id="27" name="object 27"/>
          <p:cNvPicPr/>
          <p:nvPr/>
        </p:nvPicPr>
        <p:blipFill>
          <a:blip r:embed="rId10" cstate="print"/>
          <a:stretch>
            <a:fillRect/>
          </a:stretch>
        </p:blipFill>
        <p:spPr>
          <a:xfrm>
            <a:off x="5453748" y="2090331"/>
            <a:ext cx="114998" cy="114985"/>
          </a:xfrm>
          <a:prstGeom prst="rect">
            <a:avLst/>
          </a:prstGeom>
        </p:spPr>
      </p:pic>
      <p:pic>
        <p:nvPicPr>
          <p:cNvPr id="28" name="object 28"/>
          <p:cNvPicPr/>
          <p:nvPr/>
        </p:nvPicPr>
        <p:blipFill>
          <a:blip r:embed="rId8" cstate="print"/>
          <a:stretch>
            <a:fillRect/>
          </a:stretch>
        </p:blipFill>
        <p:spPr>
          <a:xfrm>
            <a:off x="5682348" y="2090331"/>
            <a:ext cx="115011" cy="114985"/>
          </a:xfrm>
          <a:prstGeom prst="rect">
            <a:avLst/>
          </a:prstGeom>
        </p:spPr>
      </p:pic>
      <p:pic>
        <p:nvPicPr>
          <p:cNvPr id="29" name="object 29"/>
          <p:cNvPicPr/>
          <p:nvPr/>
        </p:nvPicPr>
        <p:blipFill>
          <a:blip r:embed="rId8" cstate="print"/>
          <a:stretch>
            <a:fillRect/>
          </a:stretch>
        </p:blipFill>
        <p:spPr>
          <a:xfrm>
            <a:off x="5910948" y="2090331"/>
            <a:ext cx="115011" cy="114985"/>
          </a:xfrm>
          <a:prstGeom prst="rect">
            <a:avLst/>
          </a:prstGeom>
        </p:spPr>
      </p:pic>
      <p:pic>
        <p:nvPicPr>
          <p:cNvPr id="30" name="object 30"/>
          <p:cNvPicPr/>
          <p:nvPr/>
        </p:nvPicPr>
        <p:blipFill>
          <a:blip r:embed="rId11" cstate="print"/>
          <a:stretch>
            <a:fillRect/>
          </a:stretch>
        </p:blipFill>
        <p:spPr>
          <a:xfrm>
            <a:off x="6139560" y="2090331"/>
            <a:ext cx="114998" cy="114985"/>
          </a:xfrm>
          <a:prstGeom prst="rect">
            <a:avLst/>
          </a:prstGeom>
        </p:spPr>
      </p:pic>
      <p:pic>
        <p:nvPicPr>
          <p:cNvPr id="31" name="object 31"/>
          <p:cNvPicPr/>
          <p:nvPr/>
        </p:nvPicPr>
        <p:blipFill>
          <a:blip r:embed="rId8" cstate="print"/>
          <a:stretch>
            <a:fillRect/>
          </a:stretch>
        </p:blipFill>
        <p:spPr>
          <a:xfrm>
            <a:off x="6380860" y="2090331"/>
            <a:ext cx="115011" cy="114985"/>
          </a:xfrm>
          <a:prstGeom prst="rect">
            <a:avLst/>
          </a:prstGeom>
        </p:spPr>
      </p:pic>
      <p:pic>
        <p:nvPicPr>
          <p:cNvPr id="32" name="object 32"/>
          <p:cNvPicPr/>
          <p:nvPr/>
        </p:nvPicPr>
        <p:blipFill>
          <a:blip r:embed="rId9" cstate="print"/>
          <a:stretch>
            <a:fillRect/>
          </a:stretch>
        </p:blipFill>
        <p:spPr>
          <a:xfrm>
            <a:off x="6609460" y="2090331"/>
            <a:ext cx="115011" cy="114985"/>
          </a:xfrm>
          <a:prstGeom prst="rect">
            <a:avLst/>
          </a:prstGeom>
        </p:spPr>
      </p:pic>
      <p:pic>
        <p:nvPicPr>
          <p:cNvPr id="33" name="object 33"/>
          <p:cNvPicPr/>
          <p:nvPr/>
        </p:nvPicPr>
        <p:blipFill>
          <a:blip r:embed="rId12" cstate="print"/>
          <a:stretch>
            <a:fillRect/>
          </a:stretch>
        </p:blipFill>
        <p:spPr>
          <a:xfrm>
            <a:off x="6838074" y="2090331"/>
            <a:ext cx="114998" cy="114985"/>
          </a:xfrm>
          <a:prstGeom prst="rect">
            <a:avLst/>
          </a:prstGeom>
        </p:spPr>
      </p:pic>
      <p:pic>
        <p:nvPicPr>
          <p:cNvPr id="34" name="object 34"/>
          <p:cNvPicPr/>
          <p:nvPr/>
        </p:nvPicPr>
        <p:blipFill>
          <a:blip r:embed="rId8" cstate="print"/>
          <a:stretch>
            <a:fillRect/>
          </a:stretch>
        </p:blipFill>
        <p:spPr>
          <a:xfrm>
            <a:off x="7066674" y="2090331"/>
            <a:ext cx="115011" cy="114985"/>
          </a:xfrm>
          <a:prstGeom prst="rect">
            <a:avLst/>
          </a:prstGeom>
        </p:spPr>
      </p:pic>
      <p:pic>
        <p:nvPicPr>
          <p:cNvPr id="35" name="object 35"/>
          <p:cNvPicPr/>
          <p:nvPr/>
        </p:nvPicPr>
        <p:blipFill>
          <a:blip r:embed="rId13" cstate="print"/>
          <a:stretch>
            <a:fillRect/>
          </a:stretch>
        </p:blipFill>
        <p:spPr>
          <a:xfrm>
            <a:off x="7066674" y="2269236"/>
            <a:ext cx="115011" cy="114985"/>
          </a:xfrm>
          <a:prstGeom prst="rect">
            <a:avLst/>
          </a:prstGeom>
        </p:spPr>
      </p:pic>
      <p:pic>
        <p:nvPicPr>
          <p:cNvPr id="36" name="object 36"/>
          <p:cNvPicPr/>
          <p:nvPr/>
        </p:nvPicPr>
        <p:blipFill>
          <a:blip r:embed="rId14" cstate="print"/>
          <a:stretch>
            <a:fillRect/>
          </a:stretch>
        </p:blipFill>
        <p:spPr>
          <a:xfrm>
            <a:off x="6838074" y="2269236"/>
            <a:ext cx="114998" cy="114985"/>
          </a:xfrm>
          <a:prstGeom prst="rect">
            <a:avLst/>
          </a:prstGeom>
        </p:spPr>
      </p:pic>
      <p:pic>
        <p:nvPicPr>
          <p:cNvPr id="37" name="object 37"/>
          <p:cNvPicPr/>
          <p:nvPr/>
        </p:nvPicPr>
        <p:blipFill>
          <a:blip r:embed="rId13" cstate="print"/>
          <a:stretch>
            <a:fillRect/>
          </a:stretch>
        </p:blipFill>
        <p:spPr>
          <a:xfrm>
            <a:off x="6609460" y="2269236"/>
            <a:ext cx="115011" cy="114985"/>
          </a:xfrm>
          <a:prstGeom prst="rect">
            <a:avLst/>
          </a:prstGeom>
        </p:spPr>
      </p:pic>
      <p:pic>
        <p:nvPicPr>
          <p:cNvPr id="38" name="object 38"/>
          <p:cNvPicPr/>
          <p:nvPr/>
        </p:nvPicPr>
        <p:blipFill>
          <a:blip r:embed="rId13" cstate="print"/>
          <a:stretch>
            <a:fillRect/>
          </a:stretch>
        </p:blipFill>
        <p:spPr>
          <a:xfrm>
            <a:off x="6380860" y="2269236"/>
            <a:ext cx="115011" cy="114985"/>
          </a:xfrm>
          <a:prstGeom prst="rect">
            <a:avLst/>
          </a:prstGeom>
        </p:spPr>
      </p:pic>
      <p:pic>
        <p:nvPicPr>
          <p:cNvPr id="39" name="object 39"/>
          <p:cNvPicPr/>
          <p:nvPr/>
        </p:nvPicPr>
        <p:blipFill>
          <a:blip r:embed="rId15" cstate="print"/>
          <a:stretch>
            <a:fillRect/>
          </a:stretch>
        </p:blipFill>
        <p:spPr>
          <a:xfrm>
            <a:off x="6152260" y="2269236"/>
            <a:ext cx="114998" cy="114985"/>
          </a:xfrm>
          <a:prstGeom prst="rect">
            <a:avLst/>
          </a:prstGeom>
        </p:spPr>
      </p:pic>
      <p:pic>
        <p:nvPicPr>
          <p:cNvPr id="40" name="object 40"/>
          <p:cNvPicPr/>
          <p:nvPr/>
        </p:nvPicPr>
        <p:blipFill>
          <a:blip r:embed="rId13" cstate="print"/>
          <a:stretch>
            <a:fillRect/>
          </a:stretch>
        </p:blipFill>
        <p:spPr>
          <a:xfrm>
            <a:off x="5923648" y="2269236"/>
            <a:ext cx="115011" cy="114985"/>
          </a:xfrm>
          <a:prstGeom prst="rect">
            <a:avLst/>
          </a:prstGeom>
        </p:spPr>
      </p:pic>
      <p:pic>
        <p:nvPicPr>
          <p:cNvPr id="41" name="object 41"/>
          <p:cNvPicPr/>
          <p:nvPr/>
        </p:nvPicPr>
        <p:blipFill>
          <a:blip r:embed="rId16" cstate="print"/>
          <a:stretch>
            <a:fillRect/>
          </a:stretch>
        </p:blipFill>
        <p:spPr>
          <a:xfrm>
            <a:off x="5695048" y="2269236"/>
            <a:ext cx="115011" cy="114985"/>
          </a:xfrm>
          <a:prstGeom prst="rect">
            <a:avLst/>
          </a:prstGeom>
        </p:spPr>
      </p:pic>
      <p:pic>
        <p:nvPicPr>
          <p:cNvPr id="42" name="object 42"/>
          <p:cNvPicPr/>
          <p:nvPr/>
        </p:nvPicPr>
        <p:blipFill>
          <a:blip r:embed="rId17" cstate="print"/>
          <a:stretch>
            <a:fillRect/>
          </a:stretch>
        </p:blipFill>
        <p:spPr>
          <a:xfrm>
            <a:off x="5466448" y="2269236"/>
            <a:ext cx="114998" cy="114985"/>
          </a:xfrm>
          <a:prstGeom prst="rect">
            <a:avLst/>
          </a:prstGeom>
        </p:spPr>
      </p:pic>
      <p:pic>
        <p:nvPicPr>
          <p:cNvPr id="43" name="object 43"/>
          <p:cNvPicPr/>
          <p:nvPr/>
        </p:nvPicPr>
        <p:blipFill>
          <a:blip r:embed="rId13" cstate="print"/>
          <a:stretch>
            <a:fillRect/>
          </a:stretch>
        </p:blipFill>
        <p:spPr>
          <a:xfrm>
            <a:off x="5225135" y="2269236"/>
            <a:ext cx="115011" cy="114985"/>
          </a:xfrm>
          <a:prstGeom prst="rect">
            <a:avLst/>
          </a:prstGeom>
        </p:spPr>
      </p:pic>
      <p:pic>
        <p:nvPicPr>
          <p:cNvPr id="44" name="object 44"/>
          <p:cNvPicPr/>
          <p:nvPr/>
        </p:nvPicPr>
        <p:blipFill>
          <a:blip r:embed="rId16" cstate="print"/>
          <a:stretch>
            <a:fillRect/>
          </a:stretch>
        </p:blipFill>
        <p:spPr>
          <a:xfrm>
            <a:off x="4996535" y="2269236"/>
            <a:ext cx="115011" cy="114985"/>
          </a:xfrm>
          <a:prstGeom prst="rect">
            <a:avLst/>
          </a:prstGeom>
        </p:spPr>
      </p:pic>
      <p:pic>
        <p:nvPicPr>
          <p:cNvPr id="45" name="object 45"/>
          <p:cNvPicPr/>
          <p:nvPr/>
        </p:nvPicPr>
        <p:blipFill>
          <a:blip r:embed="rId13" cstate="print"/>
          <a:stretch>
            <a:fillRect/>
          </a:stretch>
        </p:blipFill>
        <p:spPr>
          <a:xfrm>
            <a:off x="4767922" y="2269236"/>
            <a:ext cx="115011" cy="114985"/>
          </a:xfrm>
          <a:prstGeom prst="rect">
            <a:avLst/>
          </a:prstGeom>
        </p:spPr>
      </p:pic>
      <p:pic>
        <p:nvPicPr>
          <p:cNvPr id="46" name="object 46"/>
          <p:cNvPicPr/>
          <p:nvPr/>
        </p:nvPicPr>
        <p:blipFill>
          <a:blip r:embed="rId13" cstate="print"/>
          <a:stretch>
            <a:fillRect/>
          </a:stretch>
        </p:blipFill>
        <p:spPr>
          <a:xfrm>
            <a:off x="4539322" y="2269236"/>
            <a:ext cx="115011" cy="114985"/>
          </a:xfrm>
          <a:prstGeom prst="rect">
            <a:avLst/>
          </a:prstGeom>
        </p:spPr>
      </p:pic>
      <p:pic>
        <p:nvPicPr>
          <p:cNvPr id="47" name="object 47"/>
          <p:cNvPicPr/>
          <p:nvPr/>
        </p:nvPicPr>
        <p:blipFill>
          <a:blip r:embed="rId16" cstate="print"/>
          <a:stretch>
            <a:fillRect/>
          </a:stretch>
        </p:blipFill>
        <p:spPr>
          <a:xfrm>
            <a:off x="4310722" y="2269236"/>
            <a:ext cx="115011" cy="114985"/>
          </a:xfrm>
          <a:prstGeom prst="rect">
            <a:avLst/>
          </a:prstGeom>
        </p:spPr>
      </p:pic>
      <p:pic>
        <p:nvPicPr>
          <p:cNvPr id="48" name="object 48"/>
          <p:cNvPicPr/>
          <p:nvPr/>
        </p:nvPicPr>
        <p:blipFill>
          <a:blip r:embed="rId18" cstate="print"/>
          <a:stretch>
            <a:fillRect/>
          </a:stretch>
        </p:blipFill>
        <p:spPr>
          <a:xfrm>
            <a:off x="7066674" y="2448141"/>
            <a:ext cx="115011" cy="114985"/>
          </a:xfrm>
          <a:prstGeom prst="rect">
            <a:avLst/>
          </a:prstGeom>
        </p:spPr>
      </p:pic>
      <p:pic>
        <p:nvPicPr>
          <p:cNvPr id="49" name="object 49"/>
          <p:cNvPicPr/>
          <p:nvPr/>
        </p:nvPicPr>
        <p:blipFill>
          <a:blip r:embed="rId19" cstate="print"/>
          <a:stretch>
            <a:fillRect/>
          </a:stretch>
        </p:blipFill>
        <p:spPr>
          <a:xfrm>
            <a:off x="6838074" y="2448141"/>
            <a:ext cx="114998" cy="114985"/>
          </a:xfrm>
          <a:prstGeom prst="rect">
            <a:avLst/>
          </a:prstGeom>
        </p:spPr>
      </p:pic>
      <p:pic>
        <p:nvPicPr>
          <p:cNvPr id="50" name="object 50"/>
          <p:cNvPicPr/>
          <p:nvPr/>
        </p:nvPicPr>
        <p:blipFill>
          <a:blip r:embed="rId20" cstate="print"/>
          <a:stretch>
            <a:fillRect/>
          </a:stretch>
        </p:blipFill>
        <p:spPr>
          <a:xfrm>
            <a:off x="6609460" y="2448141"/>
            <a:ext cx="115011" cy="114985"/>
          </a:xfrm>
          <a:prstGeom prst="rect">
            <a:avLst/>
          </a:prstGeom>
        </p:spPr>
      </p:pic>
      <p:pic>
        <p:nvPicPr>
          <p:cNvPr id="51" name="object 51"/>
          <p:cNvPicPr/>
          <p:nvPr/>
        </p:nvPicPr>
        <p:blipFill>
          <a:blip r:embed="rId18" cstate="print"/>
          <a:stretch>
            <a:fillRect/>
          </a:stretch>
        </p:blipFill>
        <p:spPr>
          <a:xfrm>
            <a:off x="6380860" y="2448141"/>
            <a:ext cx="115011" cy="114985"/>
          </a:xfrm>
          <a:prstGeom prst="rect">
            <a:avLst/>
          </a:prstGeom>
        </p:spPr>
      </p:pic>
      <p:pic>
        <p:nvPicPr>
          <p:cNvPr id="52" name="object 52"/>
          <p:cNvPicPr/>
          <p:nvPr/>
        </p:nvPicPr>
        <p:blipFill>
          <a:blip r:embed="rId21" cstate="print"/>
          <a:stretch>
            <a:fillRect/>
          </a:stretch>
        </p:blipFill>
        <p:spPr>
          <a:xfrm>
            <a:off x="6152260" y="2448141"/>
            <a:ext cx="114998" cy="114985"/>
          </a:xfrm>
          <a:prstGeom prst="rect">
            <a:avLst/>
          </a:prstGeom>
        </p:spPr>
      </p:pic>
      <p:pic>
        <p:nvPicPr>
          <p:cNvPr id="53" name="object 53"/>
          <p:cNvPicPr/>
          <p:nvPr/>
        </p:nvPicPr>
        <p:blipFill>
          <a:blip r:embed="rId22" cstate="print"/>
          <a:stretch>
            <a:fillRect/>
          </a:stretch>
        </p:blipFill>
        <p:spPr>
          <a:xfrm>
            <a:off x="5923648" y="2448141"/>
            <a:ext cx="115011" cy="114985"/>
          </a:xfrm>
          <a:prstGeom prst="rect">
            <a:avLst/>
          </a:prstGeom>
        </p:spPr>
      </p:pic>
      <p:pic>
        <p:nvPicPr>
          <p:cNvPr id="54" name="object 54"/>
          <p:cNvPicPr/>
          <p:nvPr/>
        </p:nvPicPr>
        <p:blipFill>
          <a:blip r:embed="rId18" cstate="print"/>
          <a:stretch>
            <a:fillRect/>
          </a:stretch>
        </p:blipFill>
        <p:spPr>
          <a:xfrm>
            <a:off x="5695048" y="2448141"/>
            <a:ext cx="115011" cy="114985"/>
          </a:xfrm>
          <a:prstGeom prst="rect">
            <a:avLst/>
          </a:prstGeom>
        </p:spPr>
      </p:pic>
      <p:pic>
        <p:nvPicPr>
          <p:cNvPr id="55" name="object 55"/>
          <p:cNvPicPr/>
          <p:nvPr/>
        </p:nvPicPr>
        <p:blipFill>
          <a:blip r:embed="rId23" cstate="print"/>
          <a:stretch>
            <a:fillRect/>
          </a:stretch>
        </p:blipFill>
        <p:spPr>
          <a:xfrm>
            <a:off x="5466448" y="2448141"/>
            <a:ext cx="114998" cy="114985"/>
          </a:xfrm>
          <a:prstGeom prst="rect">
            <a:avLst/>
          </a:prstGeom>
        </p:spPr>
      </p:pic>
      <p:pic>
        <p:nvPicPr>
          <p:cNvPr id="56" name="object 56"/>
          <p:cNvPicPr/>
          <p:nvPr/>
        </p:nvPicPr>
        <p:blipFill>
          <a:blip r:embed="rId18" cstate="print"/>
          <a:stretch>
            <a:fillRect/>
          </a:stretch>
        </p:blipFill>
        <p:spPr>
          <a:xfrm>
            <a:off x="5225135" y="2448141"/>
            <a:ext cx="115011" cy="114985"/>
          </a:xfrm>
          <a:prstGeom prst="rect">
            <a:avLst/>
          </a:prstGeom>
        </p:spPr>
      </p:pic>
      <p:pic>
        <p:nvPicPr>
          <p:cNvPr id="57" name="object 57"/>
          <p:cNvPicPr/>
          <p:nvPr/>
        </p:nvPicPr>
        <p:blipFill>
          <a:blip r:embed="rId18" cstate="print"/>
          <a:stretch>
            <a:fillRect/>
          </a:stretch>
        </p:blipFill>
        <p:spPr>
          <a:xfrm>
            <a:off x="4996535" y="2448141"/>
            <a:ext cx="115011" cy="114985"/>
          </a:xfrm>
          <a:prstGeom prst="rect">
            <a:avLst/>
          </a:prstGeom>
        </p:spPr>
      </p:pic>
      <p:pic>
        <p:nvPicPr>
          <p:cNvPr id="58" name="object 58"/>
          <p:cNvPicPr/>
          <p:nvPr/>
        </p:nvPicPr>
        <p:blipFill>
          <a:blip r:embed="rId22" cstate="print"/>
          <a:stretch>
            <a:fillRect/>
          </a:stretch>
        </p:blipFill>
        <p:spPr>
          <a:xfrm>
            <a:off x="4767922" y="2448141"/>
            <a:ext cx="115011" cy="114985"/>
          </a:xfrm>
          <a:prstGeom prst="rect">
            <a:avLst/>
          </a:prstGeom>
        </p:spPr>
      </p:pic>
      <p:pic>
        <p:nvPicPr>
          <p:cNvPr id="59" name="object 59"/>
          <p:cNvPicPr/>
          <p:nvPr/>
        </p:nvPicPr>
        <p:blipFill>
          <a:blip r:embed="rId18" cstate="print"/>
          <a:stretch>
            <a:fillRect/>
          </a:stretch>
        </p:blipFill>
        <p:spPr>
          <a:xfrm>
            <a:off x="4539322" y="2448141"/>
            <a:ext cx="115011" cy="114985"/>
          </a:xfrm>
          <a:prstGeom prst="rect">
            <a:avLst/>
          </a:prstGeom>
        </p:spPr>
      </p:pic>
      <p:pic>
        <p:nvPicPr>
          <p:cNvPr id="60" name="object 60"/>
          <p:cNvPicPr/>
          <p:nvPr/>
        </p:nvPicPr>
        <p:blipFill>
          <a:blip r:embed="rId18" cstate="print"/>
          <a:stretch>
            <a:fillRect/>
          </a:stretch>
        </p:blipFill>
        <p:spPr>
          <a:xfrm>
            <a:off x="4310722" y="2448141"/>
            <a:ext cx="115011" cy="114985"/>
          </a:xfrm>
          <a:prstGeom prst="rect">
            <a:avLst/>
          </a:prstGeom>
        </p:spPr>
      </p:pic>
      <p:pic>
        <p:nvPicPr>
          <p:cNvPr id="61" name="object 61"/>
          <p:cNvPicPr/>
          <p:nvPr/>
        </p:nvPicPr>
        <p:blipFill>
          <a:blip r:embed="rId8" cstate="print"/>
          <a:stretch>
            <a:fillRect/>
          </a:stretch>
        </p:blipFill>
        <p:spPr>
          <a:xfrm>
            <a:off x="7066674" y="2627058"/>
            <a:ext cx="115011" cy="114985"/>
          </a:xfrm>
          <a:prstGeom prst="rect">
            <a:avLst/>
          </a:prstGeom>
        </p:spPr>
      </p:pic>
      <p:pic>
        <p:nvPicPr>
          <p:cNvPr id="62" name="object 62"/>
          <p:cNvPicPr/>
          <p:nvPr/>
        </p:nvPicPr>
        <p:blipFill>
          <a:blip r:embed="rId24" cstate="print"/>
          <a:stretch>
            <a:fillRect/>
          </a:stretch>
        </p:blipFill>
        <p:spPr>
          <a:xfrm>
            <a:off x="6838074" y="2627058"/>
            <a:ext cx="114998" cy="114985"/>
          </a:xfrm>
          <a:prstGeom prst="rect">
            <a:avLst/>
          </a:prstGeom>
        </p:spPr>
      </p:pic>
      <p:pic>
        <p:nvPicPr>
          <p:cNvPr id="63" name="object 63"/>
          <p:cNvPicPr/>
          <p:nvPr/>
        </p:nvPicPr>
        <p:blipFill>
          <a:blip r:embed="rId9" cstate="print"/>
          <a:stretch>
            <a:fillRect/>
          </a:stretch>
        </p:blipFill>
        <p:spPr>
          <a:xfrm>
            <a:off x="6609460" y="2627058"/>
            <a:ext cx="115011" cy="114985"/>
          </a:xfrm>
          <a:prstGeom prst="rect">
            <a:avLst/>
          </a:prstGeom>
        </p:spPr>
      </p:pic>
      <p:pic>
        <p:nvPicPr>
          <p:cNvPr id="64" name="object 64"/>
          <p:cNvPicPr/>
          <p:nvPr/>
        </p:nvPicPr>
        <p:blipFill>
          <a:blip r:embed="rId8" cstate="print"/>
          <a:stretch>
            <a:fillRect/>
          </a:stretch>
        </p:blipFill>
        <p:spPr>
          <a:xfrm>
            <a:off x="6380860" y="2627058"/>
            <a:ext cx="115011" cy="114985"/>
          </a:xfrm>
          <a:prstGeom prst="rect">
            <a:avLst/>
          </a:prstGeom>
        </p:spPr>
      </p:pic>
      <p:pic>
        <p:nvPicPr>
          <p:cNvPr id="65" name="object 65"/>
          <p:cNvPicPr/>
          <p:nvPr/>
        </p:nvPicPr>
        <p:blipFill>
          <a:blip r:embed="rId25" cstate="print"/>
          <a:stretch>
            <a:fillRect/>
          </a:stretch>
        </p:blipFill>
        <p:spPr>
          <a:xfrm>
            <a:off x="6152260" y="2627058"/>
            <a:ext cx="114998" cy="114985"/>
          </a:xfrm>
          <a:prstGeom prst="rect">
            <a:avLst/>
          </a:prstGeom>
        </p:spPr>
      </p:pic>
      <p:pic>
        <p:nvPicPr>
          <p:cNvPr id="66" name="object 66"/>
          <p:cNvPicPr/>
          <p:nvPr/>
        </p:nvPicPr>
        <p:blipFill>
          <a:blip r:embed="rId9" cstate="print"/>
          <a:stretch>
            <a:fillRect/>
          </a:stretch>
        </p:blipFill>
        <p:spPr>
          <a:xfrm>
            <a:off x="5923648" y="2627058"/>
            <a:ext cx="115011" cy="114985"/>
          </a:xfrm>
          <a:prstGeom prst="rect">
            <a:avLst/>
          </a:prstGeom>
        </p:spPr>
      </p:pic>
      <p:pic>
        <p:nvPicPr>
          <p:cNvPr id="67" name="object 67"/>
          <p:cNvPicPr/>
          <p:nvPr/>
        </p:nvPicPr>
        <p:blipFill>
          <a:blip r:embed="rId8" cstate="print"/>
          <a:stretch>
            <a:fillRect/>
          </a:stretch>
        </p:blipFill>
        <p:spPr>
          <a:xfrm>
            <a:off x="5695048" y="2627058"/>
            <a:ext cx="115011" cy="114985"/>
          </a:xfrm>
          <a:prstGeom prst="rect">
            <a:avLst/>
          </a:prstGeom>
        </p:spPr>
      </p:pic>
      <p:pic>
        <p:nvPicPr>
          <p:cNvPr id="68" name="object 68"/>
          <p:cNvPicPr/>
          <p:nvPr/>
        </p:nvPicPr>
        <p:blipFill>
          <a:blip r:embed="rId10" cstate="print"/>
          <a:stretch>
            <a:fillRect/>
          </a:stretch>
        </p:blipFill>
        <p:spPr>
          <a:xfrm>
            <a:off x="5466448" y="2627058"/>
            <a:ext cx="114998" cy="114985"/>
          </a:xfrm>
          <a:prstGeom prst="rect">
            <a:avLst/>
          </a:prstGeom>
        </p:spPr>
      </p:pic>
      <p:pic>
        <p:nvPicPr>
          <p:cNvPr id="69" name="object 69"/>
          <p:cNvPicPr/>
          <p:nvPr/>
        </p:nvPicPr>
        <p:blipFill>
          <a:blip r:embed="rId8" cstate="print"/>
          <a:stretch>
            <a:fillRect/>
          </a:stretch>
        </p:blipFill>
        <p:spPr>
          <a:xfrm>
            <a:off x="5225135" y="2627058"/>
            <a:ext cx="115011" cy="114985"/>
          </a:xfrm>
          <a:prstGeom prst="rect">
            <a:avLst/>
          </a:prstGeom>
        </p:spPr>
      </p:pic>
      <p:pic>
        <p:nvPicPr>
          <p:cNvPr id="70" name="object 70"/>
          <p:cNvPicPr/>
          <p:nvPr/>
        </p:nvPicPr>
        <p:blipFill>
          <a:blip r:embed="rId8" cstate="print"/>
          <a:stretch>
            <a:fillRect/>
          </a:stretch>
        </p:blipFill>
        <p:spPr>
          <a:xfrm>
            <a:off x="4996535" y="2627058"/>
            <a:ext cx="115011" cy="114985"/>
          </a:xfrm>
          <a:prstGeom prst="rect">
            <a:avLst/>
          </a:prstGeom>
        </p:spPr>
      </p:pic>
      <p:pic>
        <p:nvPicPr>
          <p:cNvPr id="71" name="object 71"/>
          <p:cNvPicPr/>
          <p:nvPr/>
        </p:nvPicPr>
        <p:blipFill>
          <a:blip r:embed="rId9" cstate="print"/>
          <a:stretch>
            <a:fillRect/>
          </a:stretch>
        </p:blipFill>
        <p:spPr>
          <a:xfrm>
            <a:off x="4767922" y="2627058"/>
            <a:ext cx="115011" cy="114985"/>
          </a:xfrm>
          <a:prstGeom prst="rect">
            <a:avLst/>
          </a:prstGeom>
        </p:spPr>
      </p:pic>
      <p:pic>
        <p:nvPicPr>
          <p:cNvPr id="72" name="object 72"/>
          <p:cNvPicPr/>
          <p:nvPr/>
        </p:nvPicPr>
        <p:blipFill>
          <a:blip r:embed="rId8" cstate="print"/>
          <a:stretch>
            <a:fillRect/>
          </a:stretch>
        </p:blipFill>
        <p:spPr>
          <a:xfrm>
            <a:off x="4539322" y="2627058"/>
            <a:ext cx="115011" cy="114985"/>
          </a:xfrm>
          <a:prstGeom prst="rect">
            <a:avLst/>
          </a:prstGeom>
        </p:spPr>
      </p:pic>
      <p:pic>
        <p:nvPicPr>
          <p:cNvPr id="73" name="object 73"/>
          <p:cNvPicPr/>
          <p:nvPr/>
        </p:nvPicPr>
        <p:blipFill>
          <a:blip r:embed="rId8" cstate="print"/>
          <a:stretch>
            <a:fillRect/>
          </a:stretch>
        </p:blipFill>
        <p:spPr>
          <a:xfrm>
            <a:off x="4310722" y="2627058"/>
            <a:ext cx="115011" cy="114985"/>
          </a:xfrm>
          <a:prstGeom prst="rect">
            <a:avLst/>
          </a:prstGeom>
        </p:spPr>
      </p:pic>
      <p:pic>
        <p:nvPicPr>
          <p:cNvPr id="74" name="object 74"/>
          <p:cNvPicPr/>
          <p:nvPr/>
        </p:nvPicPr>
        <p:blipFill>
          <a:blip r:embed="rId9" cstate="print"/>
          <a:stretch>
            <a:fillRect/>
          </a:stretch>
        </p:blipFill>
        <p:spPr>
          <a:xfrm>
            <a:off x="4082110" y="2627058"/>
            <a:ext cx="115011" cy="114985"/>
          </a:xfrm>
          <a:prstGeom prst="rect">
            <a:avLst/>
          </a:prstGeom>
        </p:spPr>
      </p:pic>
      <p:pic>
        <p:nvPicPr>
          <p:cNvPr id="75" name="object 75"/>
          <p:cNvPicPr/>
          <p:nvPr/>
        </p:nvPicPr>
        <p:blipFill>
          <a:blip r:embed="rId26" cstate="print"/>
          <a:stretch>
            <a:fillRect/>
          </a:stretch>
        </p:blipFill>
        <p:spPr>
          <a:xfrm>
            <a:off x="7066674" y="2805963"/>
            <a:ext cx="115011" cy="114985"/>
          </a:xfrm>
          <a:prstGeom prst="rect">
            <a:avLst/>
          </a:prstGeom>
        </p:spPr>
      </p:pic>
      <p:pic>
        <p:nvPicPr>
          <p:cNvPr id="76" name="object 76"/>
          <p:cNvPicPr/>
          <p:nvPr/>
        </p:nvPicPr>
        <p:blipFill>
          <a:blip r:embed="rId27" cstate="print"/>
          <a:stretch>
            <a:fillRect/>
          </a:stretch>
        </p:blipFill>
        <p:spPr>
          <a:xfrm>
            <a:off x="6838074" y="2805963"/>
            <a:ext cx="114998" cy="114985"/>
          </a:xfrm>
          <a:prstGeom prst="rect">
            <a:avLst/>
          </a:prstGeom>
        </p:spPr>
      </p:pic>
      <p:pic>
        <p:nvPicPr>
          <p:cNvPr id="77" name="object 77"/>
          <p:cNvPicPr/>
          <p:nvPr/>
        </p:nvPicPr>
        <p:blipFill>
          <a:blip r:embed="rId28" cstate="print"/>
          <a:stretch>
            <a:fillRect/>
          </a:stretch>
        </p:blipFill>
        <p:spPr>
          <a:xfrm>
            <a:off x="6609460" y="2805963"/>
            <a:ext cx="115011" cy="114985"/>
          </a:xfrm>
          <a:prstGeom prst="rect">
            <a:avLst/>
          </a:prstGeom>
        </p:spPr>
      </p:pic>
      <p:pic>
        <p:nvPicPr>
          <p:cNvPr id="78" name="object 78"/>
          <p:cNvPicPr/>
          <p:nvPr/>
        </p:nvPicPr>
        <p:blipFill>
          <a:blip r:embed="rId26" cstate="print"/>
          <a:stretch>
            <a:fillRect/>
          </a:stretch>
        </p:blipFill>
        <p:spPr>
          <a:xfrm>
            <a:off x="6380860" y="2805963"/>
            <a:ext cx="115011" cy="114985"/>
          </a:xfrm>
          <a:prstGeom prst="rect">
            <a:avLst/>
          </a:prstGeom>
        </p:spPr>
      </p:pic>
      <p:pic>
        <p:nvPicPr>
          <p:cNvPr id="79" name="object 79"/>
          <p:cNvPicPr/>
          <p:nvPr/>
        </p:nvPicPr>
        <p:blipFill>
          <a:blip r:embed="rId29" cstate="print"/>
          <a:stretch>
            <a:fillRect/>
          </a:stretch>
        </p:blipFill>
        <p:spPr>
          <a:xfrm>
            <a:off x="6152260" y="2805963"/>
            <a:ext cx="114998" cy="114985"/>
          </a:xfrm>
          <a:prstGeom prst="rect">
            <a:avLst/>
          </a:prstGeom>
        </p:spPr>
      </p:pic>
      <p:pic>
        <p:nvPicPr>
          <p:cNvPr id="80" name="object 80"/>
          <p:cNvPicPr/>
          <p:nvPr/>
        </p:nvPicPr>
        <p:blipFill>
          <a:blip r:embed="rId30" cstate="print"/>
          <a:stretch>
            <a:fillRect/>
          </a:stretch>
        </p:blipFill>
        <p:spPr>
          <a:xfrm>
            <a:off x="5923648" y="2805963"/>
            <a:ext cx="115011" cy="114985"/>
          </a:xfrm>
          <a:prstGeom prst="rect">
            <a:avLst/>
          </a:prstGeom>
        </p:spPr>
      </p:pic>
      <p:pic>
        <p:nvPicPr>
          <p:cNvPr id="81" name="object 81"/>
          <p:cNvPicPr/>
          <p:nvPr/>
        </p:nvPicPr>
        <p:blipFill>
          <a:blip r:embed="rId26" cstate="print"/>
          <a:stretch>
            <a:fillRect/>
          </a:stretch>
        </p:blipFill>
        <p:spPr>
          <a:xfrm>
            <a:off x="5695048" y="2805963"/>
            <a:ext cx="115011" cy="114985"/>
          </a:xfrm>
          <a:prstGeom prst="rect">
            <a:avLst/>
          </a:prstGeom>
        </p:spPr>
      </p:pic>
      <p:pic>
        <p:nvPicPr>
          <p:cNvPr id="82" name="object 82"/>
          <p:cNvPicPr/>
          <p:nvPr/>
        </p:nvPicPr>
        <p:blipFill>
          <a:blip r:embed="rId31" cstate="print"/>
          <a:stretch>
            <a:fillRect/>
          </a:stretch>
        </p:blipFill>
        <p:spPr>
          <a:xfrm>
            <a:off x="5466448" y="2805963"/>
            <a:ext cx="114998" cy="114985"/>
          </a:xfrm>
          <a:prstGeom prst="rect">
            <a:avLst/>
          </a:prstGeom>
        </p:spPr>
      </p:pic>
      <p:pic>
        <p:nvPicPr>
          <p:cNvPr id="83" name="object 83"/>
          <p:cNvPicPr/>
          <p:nvPr/>
        </p:nvPicPr>
        <p:blipFill>
          <a:blip r:embed="rId26" cstate="print"/>
          <a:stretch>
            <a:fillRect/>
          </a:stretch>
        </p:blipFill>
        <p:spPr>
          <a:xfrm>
            <a:off x="5225135" y="2805963"/>
            <a:ext cx="115011" cy="114985"/>
          </a:xfrm>
          <a:prstGeom prst="rect">
            <a:avLst/>
          </a:prstGeom>
        </p:spPr>
      </p:pic>
      <p:pic>
        <p:nvPicPr>
          <p:cNvPr id="84" name="object 84"/>
          <p:cNvPicPr/>
          <p:nvPr/>
        </p:nvPicPr>
        <p:blipFill>
          <a:blip r:embed="rId26" cstate="print"/>
          <a:stretch>
            <a:fillRect/>
          </a:stretch>
        </p:blipFill>
        <p:spPr>
          <a:xfrm>
            <a:off x="4996535" y="2805963"/>
            <a:ext cx="115011" cy="114985"/>
          </a:xfrm>
          <a:prstGeom prst="rect">
            <a:avLst/>
          </a:prstGeom>
        </p:spPr>
      </p:pic>
      <p:pic>
        <p:nvPicPr>
          <p:cNvPr id="85" name="object 85"/>
          <p:cNvPicPr/>
          <p:nvPr/>
        </p:nvPicPr>
        <p:blipFill>
          <a:blip r:embed="rId30" cstate="print"/>
          <a:stretch>
            <a:fillRect/>
          </a:stretch>
        </p:blipFill>
        <p:spPr>
          <a:xfrm>
            <a:off x="4767922" y="2805963"/>
            <a:ext cx="115011" cy="114985"/>
          </a:xfrm>
          <a:prstGeom prst="rect">
            <a:avLst/>
          </a:prstGeom>
        </p:spPr>
      </p:pic>
      <p:pic>
        <p:nvPicPr>
          <p:cNvPr id="86" name="object 86"/>
          <p:cNvPicPr/>
          <p:nvPr/>
        </p:nvPicPr>
        <p:blipFill>
          <a:blip r:embed="rId26" cstate="print"/>
          <a:stretch>
            <a:fillRect/>
          </a:stretch>
        </p:blipFill>
        <p:spPr>
          <a:xfrm>
            <a:off x="4539322" y="2805963"/>
            <a:ext cx="115011" cy="114985"/>
          </a:xfrm>
          <a:prstGeom prst="rect">
            <a:avLst/>
          </a:prstGeom>
        </p:spPr>
      </p:pic>
      <p:pic>
        <p:nvPicPr>
          <p:cNvPr id="87" name="object 87"/>
          <p:cNvPicPr/>
          <p:nvPr/>
        </p:nvPicPr>
        <p:blipFill>
          <a:blip r:embed="rId26" cstate="print"/>
          <a:stretch>
            <a:fillRect/>
          </a:stretch>
        </p:blipFill>
        <p:spPr>
          <a:xfrm>
            <a:off x="4310722" y="2805963"/>
            <a:ext cx="115011" cy="114985"/>
          </a:xfrm>
          <a:prstGeom prst="rect">
            <a:avLst/>
          </a:prstGeom>
        </p:spPr>
      </p:pic>
      <p:pic>
        <p:nvPicPr>
          <p:cNvPr id="88" name="object 88"/>
          <p:cNvPicPr/>
          <p:nvPr/>
        </p:nvPicPr>
        <p:blipFill>
          <a:blip r:embed="rId30" cstate="print"/>
          <a:stretch>
            <a:fillRect/>
          </a:stretch>
        </p:blipFill>
        <p:spPr>
          <a:xfrm>
            <a:off x="4082110" y="2805963"/>
            <a:ext cx="115011" cy="114985"/>
          </a:xfrm>
          <a:prstGeom prst="rect">
            <a:avLst/>
          </a:prstGeom>
        </p:spPr>
      </p:pic>
      <p:pic>
        <p:nvPicPr>
          <p:cNvPr id="89" name="object 89"/>
          <p:cNvPicPr/>
          <p:nvPr/>
        </p:nvPicPr>
        <p:blipFill>
          <a:blip r:embed="rId18" cstate="print"/>
          <a:stretch>
            <a:fillRect/>
          </a:stretch>
        </p:blipFill>
        <p:spPr>
          <a:xfrm>
            <a:off x="7066674" y="2984868"/>
            <a:ext cx="115011" cy="114985"/>
          </a:xfrm>
          <a:prstGeom prst="rect">
            <a:avLst/>
          </a:prstGeom>
        </p:spPr>
      </p:pic>
      <p:pic>
        <p:nvPicPr>
          <p:cNvPr id="90" name="object 90"/>
          <p:cNvPicPr/>
          <p:nvPr/>
        </p:nvPicPr>
        <p:blipFill>
          <a:blip r:embed="rId19" cstate="print"/>
          <a:stretch>
            <a:fillRect/>
          </a:stretch>
        </p:blipFill>
        <p:spPr>
          <a:xfrm>
            <a:off x="6838074" y="2984868"/>
            <a:ext cx="114998" cy="114985"/>
          </a:xfrm>
          <a:prstGeom prst="rect">
            <a:avLst/>
          </a:prstGeom>
        </p:spPr>
      </p:pic>
      <p:pic>
        <p:nvPicPr>
          <p:cNvPr id="91" name="object 91"/>
          <p:cNvPicPr/>
          <p:nvPr/>
        </p:nvPicPr>
        <p:blipFill>
          <a:blip r:embed="rId20" cstate="print"/>
          <a:stretch>
            <a:fillRect/>
          </a:stretch>
        </p:blipFill>
        <p:spPr>
          <a:xfrm>
            <a:off x="6609460" y="2984868"/>
            <a:ext cx="115011" cy="114985"/>
          </a:xfrm>
          <a:prstGeom prst="rect">
            <a:avLst/>
          </a:prstGeom>
        </p:spPr>
      </p:pic>
      <p:pic>
        <p:nvPicPr>
          <p:cNvPr id="92" name="object 92"/>
          <p:cNvPicPr/>
          <p:nvPr/>
        </p:nvPicPr>
        <p:blipFill>
          <a:blip r:embed="rId18" cstate="print"/>
          <a:stretch>
            <a:fillRect/>
          </a:stretch>
        </p:blipFill>
        <p:spPr>
          <a:xfrm>
            <a:off x="6380860" y="2984868"/>
            <a:ext cx="115011" cy="114985"/>
          </a:xfrm>
          <a:prstGeom prst="rect">
            <a:avLst/>
          </a:prstGeom>
        </p:spPr>
      </p:pic>
      <p:pic>
        <p:nvPicPr>
          <p:cNvPr id="93" name="object 93"/>
          <p:cNvPicPr/>
          <p:nvPr/>
        </p:nvPicPr>
        <p:blipFill>
          <a:blip r:embed="rId21" cstate="print"/>
          <a:stretch>
            <a:fillRect/>
          </a:stretch>
        </p:blipFill>
        <p:spPr>
          <a:xfrm>
            <a:off x="6152260" y="2984868"/>
            <a:ext cx="114998" cy="114985"/>
          </a:xfrm>
          <a:prstGeom prst="rect">
            <a:avLst/>
          </a:prstGeom>
        </p:spPr>
      </p:pic>
      <p:pic>
        <p:nvPicPr>
          <p:cNvPr id="94" name="object 94"/>
          <p:cNvPicPr/>
          <p:nvPr/>
        </p:nvPicPr>
        <p:blipFill>
          <a:blip r:embed="rId22" cstate="print"/>
          <a:stretch>
            <a:fillRect/>
          </a:stretch>
        </p:blipFill>
        <p:spPr>
          <a:xfrm>
            <a:off x="5923648" y="2984868"/>
            <a:ext cx="115011" cy="114985"/>
          </a:xfrm>
          <a:prstGeom prst="rect">
            <a:avLst/>
          </a:prstGeom>
        </p:spPr>
      </p:pic>
      <p:pic>
        <p:nvPicPr>
          <p:cNvPr id="95" name="object 95"/>
          <p:cNvPicPr/>
          <p:nvPr/>
        </p:nvPicPr>
        <p:blipFill>
          <a:blip r:embed="rId18" cstate="print"/>
          <a:stretch>
            <a:fillRect/>
          </a:stretch>
        </p:blipFill>
        <p:spPr>
          <a:xfrm>
            <a:off x="5695048" y="2984868"/>
            <a:ext cx="115011" cy="114985"/>
          </a:xfrm>
          <a:prstGeom prst="rect">
            <a:avLst/>
          </a:prstGeom>
        </p:spPr>
      </p:pic>
      <p:pic>
        <p:nvPicPr>
          <p:cNvPr id="96" name="object 96"/>
          <p:cNvPicPr/>
          <p:nvPr/>
        </p:nvPicPr>
        <p:blipFill>
          <a:blip r:embed="rId23" cstate="print"/>
          <a:stretch>
            <a:fillRect/>
          </a:stretch>
        </p:blipFill>
        <p:spPr>
          <a:xfrm>
            <a:off x="5466448" y="2984868"/>
            <a:ext cx="114998" cy="114985"/>
          </a:xfrm>
          <a:prstGeom prst="rect">
            <a:avLst/>
          </a:prstGeom>
        </p:spPr>
      </p:pic>
      <p:pic>
        <p:nvPicPr>
          <p:cNvPr id="97" name="object 97"/>
          <p:cNvPicPr/>
          <p:nvPr/>
        </p:nvPicPr>
        <p:blipFill>
          <a:blip r:embed="rId18" cstate="print"/>
          <a:stretch>
            <a:fillRect/>
          </a:stretch>
        </p:blipFill>
        <p:spPr>
          <a:xfrm>
            <a:off x="5225135" y="2984868"/>
            <a:ext cx="115011" cy="114985"/>
          </a:xfrm>
          <a:prstGeom prst="rect">
            <a:avLst/>
          </a:prstGeom>
        </p:spPr>
      </p:pic>
      <p:pic>
        <p:nvPicPr>
          <p:cNvPr id="98" name="object 98"/>
          <p:cNvPicPr/>
          <p:nvPr/>
        </p:nvPicPr>
        <p:blipFill>
          <a:blip r:embed="rId18" cstate="print"/>
          <a:stretch>
            <a:fillRect/>
          </a:stretch>
        </p:blipFill>
        <p:spPr>
          <a:xfrm>
            <a:off x="4996535" y="2984868"/>
            <a:ext cx="115011" cy="114985"/>
          </a:xfrm>
          <a:prstGeom prst="rect">
            <a:avLst/>
          </a:prstGeom>
        </p:spPr>
      </p:pic>
      <p:pic>
        <p:nvPicPr>
          <p:cNvPr id="99" name="object 99"/>
          <p:cNvPicPr/>
          <p:nvPr/>
        </p:nvPicPr>
        <p:blipFill>
          <a:blip r:embed="rId22" cstate="print"/>
          <a:stretch>
            <a:fillRect/>
          </a:stretch>
        </p:blipFill>
        <p:spPr>
          <a:xfrm>
            <a:off x="4767922" y="2984868"/>
            <a:ext cx="115011" cy="114985"/>
          </a:xfrm>
          <a:prstGeom prst="rect">
            <a:avLst/>
          </a:prstGeom>
        </p:spPr>
      </p:pic>
      <p:pic>
        <p:nvPicPr>
          <p:cNvPr id="100" name="object 100"/>
          <p:cNvPicPr/>
          <p:nvPr/>
        </p:nvPicPr>
        <p:blipFill>
          <a:blip r:embed="rId18" cstate="print"/>
          <a:stretch>
            <a:fillRect/>
          </a:stretch>
        </p:blipFill>
        <p:spPr>
          <a:xfrm>
            <a:off x="4539322" y="2984868"/>
            <a:ext cx="115011" cy="114985"/>
          </a:xfrm>
          <a:prstGeom prst="rect">
            <a:avLst/>
          </a:prstGeom>
        </p:spPr>
      </p:pic>
      <p:pic>
        <p:nvPicPr>
          <p:cNvPr id="101" name="object 101"/>
          <p:cNvPicPr/>
          <p:nvPr/>
        </p:nvPicPr>
        <p:blipFill>
          <a:blip r:embed="rId18" cstate="print"/>
          <a:stretch>
            <a:fillRect/>
          </a:stretch>
        </p:blipFill>
        <p:spPr>
          <a:xfrm>
            <a:off x="4310722" y="2984868"/>
            <a:ext cx="115011" cy="114985"/>
          </a:xfrm>
          <a:prstGeom prst="rect">
            <a:avLst/>
          </a:prstGeom>
        </p:spPr>
      </p:pic>
      <p:pic>
        <p:nvPicPr>
          <p:cNvPr id="102" name="object 102"/>
          <p:cNvPicPr/>
          <p:nvPr/>
        </p:nvPicPr>
        <p:blipFill>
          <a:blip r:embed="rId22" cstate="print"/>
          <a:stretch>
            <a:fillRect/>
          </a:stretch>
        </p:blipFill>
        <p:spPr>
          <a:xfrm>
            <a:off x="4082110" y="2984868"/>
            <a:ext cx="115011" cy="114985"/>
          </a:xfrm>
          <a:prstGeom prst="rect">
            <a:avLst/>
          </a:prstGeom>
        </p:spPr>
      </p:pic>
      <p:pic>
        <p:nvPicPr>
          <p:cNvPr id="103" name="object 103"/>
          <p:cNvPicPr/>
          <p:nvPr/>
        </p:nvPicPr>
        <p:blipFill>
          <a:blip r:embed="rId8" cstate="print"/>
          <a:stretch>
            <a:fillRect/>
          </a:stretch>
        </p:blipFill>
        <p:spPr>
          <a:xfrm>
            <a:off x="7066674" y="3163773"/>
            <a:ext cx="115011" cy="114985"/>
          </a:xfrm>
          <a:prstGeom prst="rect">
            <a:avLst/>
          </a:prstGeom>
        </p:spPr>
      </p:pic>
      <p:pic>
        <p:nvPicPr>
          <p:cNvPr id="104" name="object 104"/>
          <p:cNvPicPr/>
          <p:nvPr/>
        </p:nvPicPr>
        <p:blipFill>
          <a:blip r:embed="rId24" cstate="print"/>
          <a:stretch>
            <a:fillRect/>
          </a:stretch>
        </p:blipFill>
        <p:spPr>
          <a:xfrm>
            <a:off x="6838074" y="3163773"/>
            <a:ext cx="114998" cy="114985"/>
          </a:xfrm>
          <a:prstGeom prst="rect">
            <a:avLst/>
          </a:prstGeom>
        </p:spPr>
      </p:pic>
      <p:pic>
        <p:nvPicPr>
          <p:cNvPr id="105" name="object 105"/>
          <p:cNvPicPr/>
          <p:nvPr/>
        </p:nvPicPr>
        <p:blipFill>
          <a:blip r:embed="rId9" cstate="print"/>
          <a:stretch>
            <a:fillRect/>
          </a:stretch>
        </p:blipFill>
        <p:spPr>
          <a:xfrm>
            <a:off x="6609460" y="3163773"/>
            <a:ext cx="115011" cy="114985"/>
          </a:xfrm>
          <a:prstGeom prst="rect">
            <a:avLst/>
          </a:prstGeom>
        </p:spPr>
      </p:pic>
      <p:pic>
        <p:nvPicPr>
          <p:cNvPr id="106" name="object 106"/>
          <p:cNvPicPr/>
          <p:nvPr/>
        </p:nvPicPr>
        <p:blipFill>
          <a:blip r:embed="rId8" cstate="print"/>
          <a:stretch>
            <a:fillRect/>
          </a:stretch>
        </p:blipFill>
        <p:spPr>
          <a:xfrm>
            <a:off x="6380860" y="3163773"/>
            <a:ext cx="115011" cy="114985"/>
          </a:xfrm>
          <a:prstGeom prst="rect">
            <a:avLst/>
          </a:prstGeom>
        </p:spPr>
      </p:pic>
      <p:pic>
        <p:nvPicPr>
          <p:cNvPr id="107" name="object 107"/>
          <p:cNvPicPr/>
          <p:nvPr/>
        </p:nvPicPr>
        <p:blipFill>
          <a:blip r:embed="rId25" cstate="print"/>
          <a:stretch>
            <a:fillRect/>
          </a:stretch>
        </p:blipFill>
        <p:spPr>
          <a:xfrm>
            <a:off x="6152260" y="3163773"/>
            <a:ext cx="114998" cy="114985"/>
          </a:xfrm>
          <a:prstGeom prst="rect">
            <a:avLst/>
          </a:prstGeom>
        </p:spPr>
      </p:pic>
      <p:pic>
        <p:nvPicPr>
          <p:cNvPr id="108" name="object 108"/>
          <p:cNvPicPr/>
          <p:nvPr/>
        </p:nvPicPr>
        <p:blipFill>
          <a:blip r:embed="rId9" cstate="print"/>
          <a:stretch>
            <a:fillRect/>
          </a:stretch>
        </p:blipFill>
        <p:spPr>
          <a:xfrm>
            <a:off x="5923648" y="3163773"/>
            <a:ext cx="115011" cy="114985"/>
          </a:xfrm>
          <a:prstGeom prst="rect">
            <a:avLst/>
          </a:prstGeom>
        </p:spPr>
      </p:pic>
      <p:pic>
        <p:nvPicPr>
          <p:cNvPr id="109" name="object 109"/>
          <p:cNvPicPr/>
          <p:nvPr/>
        </p:nvPicPr>
        <p:blipFill>
          <a:blip r:embed="rId8" cstate="print"/>
          <a:stretch>
            <a:fillRect/>
          </a:stretch>
        </p:blipFill>
        <p:spPr>
          <a:xfrm>
            <a:off x="5695048" y="3163773"/>
            <a:ext cx="115011" cy="114985"/>
          </a:xfrm>
          <a:prstGeom prst="rect">
            <a:avLst/>
          </a:prstGeom>
        </p:spPr>
      </p:pic>
      <p:pic>
        <p:nvPicPr>
          <p:cNvPr id="110" name="object 110"/>
          <p:cNvPicPr/>
          <p:nvPr/>
        </p:nvPicPr>
        <p:blipFill>
          <a:blip r:embed="rId10" cstate="print"/>
          <a:stretch>
            <a:fillRect/>
          </a:stretch>
        </p:blipFill>
        <p:spPr>
          <a:xfrm>
            <a:off x="5466448" y="3163773"/>
            <a:ext cx="114998" cy="114985"/>
          </a:xfrm>
          <a:prstGeom prst="rect">
            <a:avLst/>
          </a:prstGeom>
        </p:spPr>
      </p:pic>
      <p:pic>
        <p:nvPicPr>
          <p:cNvPr id="111" name="object 111"/>
          <p:cNvPicPr/>
          <p:nvPr/>
        </p:nvPicPr>
        <p:blipFill>
          <a:blip r:embed="rId8" cstate="print"/>
          <a:stretch>
            <a:fillRect/>
          </a:stretch>
        </p:blipFill>
        <p:spPr>
          <a:xfrm>
            <a:off x="5225135" y="3163773"/>
            <a:ext cx="115011" cy="114985"/>
          </a:xfrm>
          <a:prstGeom prst="rect">
            <a:avLst/>
          </a:prstGeom>
        </p:spPr>
      </p:pic>
      <p:pic>
        <p:nvPicPr>
          <p:cNvPr id="112" name="object 112"/>
          <p:cNvPicPr/>
          <p:nvPr/>
        </p:nvPicPr>
        <p:blipFill>
          <a:blip r:embed="rId8" cstate="print"/>
          <a:stretch>
            <a:fillRect/>
          </a:stretch>
        </p:blipFill>
        <p:spPr>
          <a:xfrm>
            <a:off x="4996535" y="3163773"/>
            <a:ext cx="115011" cy="114985"/>
          </a:xfrm>
          <a:prstGeom prst="rect">
            <a:avLst/>
          </a:prstGeom>
        </p:spPr>
      </p:pic>
      <p:pic>
        <p:nvPicPr>
          <p:cNvPr id="113" name="object 113"/>
          <p:cNvPicPr/>
          <p:nvPr/>
        </p:nvPicPr>
        <p:blipFill>
          <a:blip r:embed="rId9" cstate="print"/>
          <a:stretch>
            <a:fillRect/>
          </a:stretch>
        </p:blipFill>
        <p:spPr>
          <a:xfrm>
            <a:off x="4767922" y="3163773"/>
            <a:ext cx="115011" cy="114985"/>
          </a:xfrm>
          <a:prstGeom prst="rect">
            <a:avLst/>
          </a:prstGeom>
        </p:spPr>
      </p:pic>
      <p:pic>
        <p:nvPicPr>
          <p:cNvPr id="114" name="object 114"/>
          <p:cNvPicPr/>
          <p:nvPr/>
        </p:nvPicPr>
        <p:blipFill>
          <a:blip r:embed="rId8" cstate="print"/>
          <a:stretch>
            <a:fillRect/>
          </a:stretch>
        </p:blipFill>
        <p:spPr>
          <a:xfrm>
            <a:off x="4539322" y="3163773"/>
            <a:ext cx="115011" cy="114985"/>
          </a:xfrm>
          <a:prstGeom prst="rect">
            <a:avLst/>
          </a:prstGeom>
        </p:spPr>
      </p:pic>
      <p:pic>
        <p:nvPicPr>
          <p:cNvPr id="115" name="object 115"/>
          <p:cNvPicPr/>
          <p:nvPr/>
        </p:nvPicPr>
        <p:blipFill>
          <a:blip r:embed="rId8" cstate="print"/>
          <a:stretch>
            <a:fillRect/>
          </a:stretch>
        </p:blipFill>
        <p:spPr>
          <a:xfrm>
            <a:off x="4310722" y="3163773"/>
            <a:ext cx="115011" cy="114985"/>
          </a:xfrm>
          <a:prstGeom prst="rect">
            <a:avLst/>
          </a:prstGeom>
        </p:spPr>
      </p:pic>
      <p:pic>
        <p:nvPicPr>
          <p:cNvPr id="116" name="object 116"/>
          <p:cNvPicPr/>
          <p:nvPr/>
        </p:nvPicPr>
        <p:blipFill>
          <a:blip r:embed="rId9" cstate="print"/>
          <a:stretch>
            <a:fillRect/>
          </a:stretch>
        </p:blipFill>
        <p:spPr>
          <a:xfrm>
            <a:off x="4082110" y="3163773"/>
            <a:ext cx="115011" cy="114985"/>
          </a:xfrm>
          <a:prstGeom prst="rect">
            <a:avLst/>
          </a:prstGeom>
        </p:spPr>
      </p:pic>
      <p:pic>
        <p:nvPicPr>
          <p:cNvPr id="117" name="object 117"/>
          <p:cNvPicPr/>
          <p:nvPr/>
        </p:nvPicPr>
        <p:blipFill>
          <a:blip r:embed="rId26" cstate="print"/>
          <a:stretch>
            <a:fillRect/>
          </a:stretch>
        </p:blipFill>
        <p:spPr>
          <a:xfrm>
            <a:off x="7066674" y="3342678"/>
            <a:ext cx="115011" cy="114985"/>
          </a:xfrm>
          <a:prstGeom prst="rect">
            <a:avLst/>
          </a:prstGeom>
        </p:spPr>
      </p:pic>
      <p:pic>
        <p:nvPicPr>
          <p:cNvPr id="118" name="object 118"/>
          <p:cNvPicPr/>
          <p:nvPr/>
        </p:nvPicPr>
        <p:blipFill>
          <a:blip r:embed="rId27" cstate="print"/>
          <a:stretch>
            <a:fillRect/>
          </a:stretch>
        </p:blipFill>
        <p:spPr>
          <a:xfrm>
            <a:off x="6838074" y="3342678"/>
            <a:ext cx="114998" cy="114985"/>
          </a:xfrm>
          <a:prstGeom prst="rect">
            <a:avLst/>
          </a:prstGeom>
        </p:spPr>
      </p:pic>
      <p:pic>
        <p:nvPicPr>
          <p:cNvPr id="119" name="object 119"/>
          <p:cNvPicPr/>
          <p:nvPr/>
        </p:nvPicPr>
        <p:blipFill>
          <a:blip r:embed="rId28" cstate="print"/>
          <a:stretch>
            <a:fillRect/>
          </a:stretch>
        </p:blipFill>
        <p:spPr>
          <a:xfrm>
            <a:off x="6609460" y="3342678"/>
            <a:ext cx="115011" cy="114985"/>
          </a:xfrm>
          <a:prstGeom prst="rect">
            <a:avLst/>
          </a:prstGeom>
        </p:spPr>
      </p:pic>
      <p:pic>
        <p:nvPicPr>
          <p:cNvPr id="120" name="object 120"/>
          <p:cNvPicPr/>
          <p:nvPr/>
        </p:nvPicPr>
        <p:blipFill>
          <a:blip r:embed="rId26" cstate="print"/>
          <a:stretch>
            <a:fillRect/>
          </a:stretch>
        </p:blipFill>
        <p:spPr>
          <a:xfrm>
            <a:off x="6380860" y="3342678"/>
            <a:ext cx="115011" cy="114985"/>
          </a:xfrm>
          <a:prstGeom prst="rect">
            <a:avLst/>
          </a:prstGeom>
        </p:spPr>
      </p:pic>
      <p:pic>
        <p:nvPicPr>
          <p:cNvPr id="121" name="object 121"/>
          <p:cNvPicPr/>
          <p:nvPr/>
        </p:nvPicPr>
        <p:blipFill>
          <a:blip r:embed="rId29" cstate="print"/>
          <a:stretch>
            <a:fillRect/>
          </a:stretch>
        </p:blipFill>
        <p:spPr>
          <a:xfrm>
            <a:off x="6152260" y="3342678"/>
            <a:ext cx="114998" cy="114985"/>
          </a:xfrm>
          <a:prstGeom prst="rect">
            <a:avLst/>
          </a:prstGeom>
        </p:spPr>
      </p:pic>
      <p:pic>
        <p:nvPicPr>
          <p:cNvPr id="122" name="object 122"/>
          <p:cNvPicPr/>
          <p:nvPr/>
        </p:nvPicPr>
        <p:blipFill>
          <a:blip r:embed="rId30" cstate="print"/>
          <a:stretch>
            <a:fillRect/>
          </a:stretch>
        </p:blipFill>
        <p:spPr>
          <a:xfrm>
            <a:off x="5923648" y="3342678"/>
            <a:ext cx="115011" cy="114985"/>
          </a:xfrm>
          <a:prstGeom prst="rect">
            <a:avLst/>
          </a:prstGeom>
        </p:spPr>
      </p:pic>
      <p:pic>
        <p:nvPicPr>
          <p:cNvPr id="123" name="object 123"/>
          <p:cNvPicPr/>
          <p:nvPr/>
        </p:nvPicPr>
        <p:blipFill>
          <a:blip r:embed="rId26" cstate="print"/>
          <a:stretch>
            <a:fillRect/>
          </a:stretch>
        </p:blipFill>
        <p:spPr>
          <a:xfrm>
            <a:off x="5695048" y="3342678"/>
            <a:ext cx="115011" cy="114985"/>
          </a:xfrm>
          <a:prstGeom prst="rect">
            <a:avLst/>
          </a:prstGeom>
        </p:spPr>
      </p:pic>
      <p:pic>
        <p:nvPicPr>
          <p:cNvPr id="124" name="object 124"/>
          <p:cNvPicPr/>
          <p:nvPr/>
        </p:nvPicPr>
        <p:blipFill>
          <a:blip r:embed="rId31" cstate="print"/>
          <a:stretch>
            <a:fillRect/>
          </a:stretch>
        </p:blipFill>
        <p:spPr>
          <a:xfrm>
            <a:off x="5466448" y="3342678"/>
            <a:ext cx="114998" cy="114985"/>
          </a:xfrm>
          <a:prstGeom prst="rect">
            <a:avLst/>
          </a:prstGeom>
        </p:spPr>
      </p:pic>
      <p:pic>
        <p:nvPicPr>
          <p:cNvPr id="125" name="object 125"/>
          <p:cNvPicPr/>
          <p:nvPr/>
        </p:nvPicPr>
        <p:blipFill>
          <a:blip r:embed="rId26" cstate="print"/>
          <a:stretch>
            <a:fillRect/>
          </a:stretch>
        </p:blipFill>
        <p:spPr>
          <a:xfrm>
            <a:off x="5225135" y="3342678"/>
            <a:ext cx="115011" cy="114985"/>
          </a:xfrm>
          <a:prstGeom prst="rect">
            <a:avLst/>
          </a:prstGeom>
        </p:spPr>
      </p:pic>
      <p:pic>
        <p:nvPicPr>
          <p:cNvPr id="126" name="object 126"/>
          <p:cNvPicPr/>
          <p:nvPr/>
        </p:nvPicPr>
        <p:blipFill>
          <a:blip r:embed="rId26" cstate="print"/>
          <a:stretch>
            <a:fillRect/>
          </a:stretch>
        </p:blipFill>
        <p:spPr>
          <a:xfrm>
            <a:off x="5009235" y="3342678"/>
            <a:ext cx="115011" cy="114985"/>
          </a:xfrm>
          <a:prstGeom prst="rect">
            <a:avLst/>
          </a:prstGeom>
        </p:spPr>
      </p:pic>
      <p:pic>
        <p:nvPicPr>
          <p:cNvPr id="127" name="object 127"/>
          <p:cNvPicPr/>
          <p:nvPr/>
        </p:nvPicPr>
        <p:blipFill>
          <a:blip r:embed="rId30" cstate="print"/>
          <a:stretch>
            <a:fillRect/>
          </a:stretch>
        </p:blipFill>
        <p:spPr>
          <a:xfrm>
            <a:off x="4767922" y="3342678"/>
            <a:ext cx="115011" cy="114985"/>
          </a:xfrm>
          <a:prstGeom prst="rect">
            <a:avLst/>
          </a:prstGeom>
        </p:spPr>
      </p:pic>
      <p:pic>
        <p:nvPicPr>
          <p:cNvPr id="128" name="object 128"/>
          <p:cNvPicPr/>
          <p:nvPr/>
        </p:nvPicPr>
        <p:blipFill>
          <a:blip r:embed="rId26" cstate="print"/>
          <a:stretch>
            <a:fillRect/>
          </a:stretch>
        </p:blipFill>
        <p:spPr>
          <a:xfrm>
            <a:off x="4539322" y="3342678"/>
            <a:ext cx="115011" cy="114985"/>
          </a:xfrm>
          <a:prstGeom prst="rect">
            <a:avLst/>
          </a:prstGeom>
        </p:spPr>
      </p:pic>
      <p:pic>
        <p:nvPicPr>
          <p:cNvPr id="129" name="object 129"/>
          <p:cNvPicPr/>
          <p:nvPr/>
        </p:nvPicPr>
        <p:blipFill>
          <a:blip r:embed="rId26" cstate="print"/>
          <a:stretch>
            <a:fillRect/>
          </a:stretch>
        </p:blipFill>
        <p:spPr>
          <a:xfrm>
            <a:off x="4310722" y="3342678"/>
            <a:ext cx="115011" cy="114985"/>
          </a:xfrm>
          <a:prstGeom prst="rect">
            <a:avLst/>
          </a:prstGeom>
        </p:spPr>
      </p:pic>
      <p:pic>
        <p:nvPicPr>
          <p:cNvPr id="130" name="object 130"/>
          <p:cNvPicPr/>
          <p:nvPr/>
        </p:nvPicPr>
        <p:blipFill>
          <a:blip r:embed="rId30" cstate="print"/>
          <a:stretch>
            <a:fillRect/>
          </a:stretch>
        </p:blipFill>
        <p:spPr>
          <a:xfrm>
            <a:off x="4082110" y="3342678"/>
            <a:ext cx="115011" cy="114985"/>
          </a:xfrm>
          <a:prstGeom prst="rect">
            <a:avLst/>
          </a:prstGeom>
        </p:spPr>
      </p:pic>
      <p:pic>
        <p:nvPicPr>
          <p:cNvPr id="131" name="object 131"/>
          <p:cNvPicPr/>
          <p:nvPr/>
        </p:nvPicPr>
        <p:blipFill>
          <a:blip r:embed="rId18" cstate="print"/>
          <a:stretch>
            <a:fillRect/>
          </a:stretch>
        </p:blipFill>
        <p:spPr>
          <a:xfrm>
            <a:off x="7066674" y="3534283"/>
            <a:ext cx="115011" cy="114985"/>
          </a:xfrm>
          <a:prstGeom prst="rect">
            <a:avLst/>
          </a:prstGeom>
        </p:spPr>
      </p:pic>
      <p:pic>
        <p:nvPicPr>
          <p:cNvPr id="132" name="object 132"/>
          <p:cNvPicPr/>
          <p:nvPr/>
        </p:nvPicPr>
        <p:blipFill>
          <a:blip r:embed="rId19" cstate="print"/>
          <a:stretch>
            <a:fillRect/>
          </a:stretch>
        </p:blipFill>
        <p:spPr>
          <a:xfrm>
            <a:off x="6838074" y="3534283"/>
            <a:ext cx="114998" cy="114985"/>
          </a:xfrm>
          <a:prstGeom prst="rect">
            <a:avLst/>
          </a:prstGeom>
        </p:spPr>
      </p:pic>
      <p:pic>
        <p:nvPicPr>
          <p:cNvPr id="133" name="object 133"/>
          <p:cNvPicPr/>
          <p:nvPr/>
        </p:nvPicPr>
        <p:blipFill>
          <a:blip r:embed="rId20" cstate="print"/>
          <a:stretch>
            <a:fillRect/>
          </a:stretch>
        </p:blipFill>
        <p:spPr>
          <a:xfrm>
            <a:off x="6609460" y="3534283"/>
            <a:ext cx="115011" cy="114985"/>
          </a:xfrm>
          <a:prstGeom prst="rect">
            <a:avLst/>
          </a:prstGeom>
        </p:spPr>
      </p:pic>
      <p:pic>
        <p:nvPicPr>
          <p:cNvPr id="134" name="object 134"/>
          <p:cNvPicPr/>
          <p:nvPr/>
        </p:nvPicPr>
        <p:blipFill>
          <a:blip r:embed="rId18" cstate="print"/>
          <a:stretch>
            <a:fillRect/>
          </a:stretch>
        </p:blipFill>
        <p:spPr>
          <a:xfrm>
            <a:off x="6380860" y="3534283"/>
            <a:ext cx="115011" cy="114985"/>
          </a:xfrm>
          <a:prstGeom prst="rect">
            <a:avLst/>
          </a:prstGeom>
        </p:spPr>
      </p:pic>
      <p:pic>
        <p:nvPicPr>
          <p:cNvPr id="135" name="object 135"/>
          <p:cNvPicPr/>
          <p:nvPr/>
        </p:nvPicPr>
        <p:blipFill>
          <a:blip r:embed="rId21" cstate="print"/>
          <a:stretch>
            <a:fillRect/>
          </a:stretch>
        </p:blipFill>
        <p:spPr>
          <a:xfrm>
            <a:off x="6152260" y="3534283"/>
            <a:ext cx="114998" cy="114985"/>
          </a:xfrm>
          <a:prstGeom prst="rect">
            <a:avLst/>
          </a:prstGeom>
        </p:spPr>
      </p:pic>
      <p:pic>
        <p:nvPicPr>
          <p:cNvPr id="136" name="object 136"/>
          <p:cNvPicPr/>
          <p:nvPr/>
        </p:nvPicPr>
        <p:blipFill>
          <a:blip r:embed="rId22" cstate="print"/>
          <a:stretch>
            <a:fillRect/>
          </a:stretch>
        </p:blipFill>
        <p:spPr>
          <a:xfrm>
            <a:off x="5923648" y="3534283"/>
            <a:ext cx="115011" cy="114985"/>
          </a:xfrm>
          <a:prstGeom prst="rect">
            <a:avLst/>
          </a:prstGeom>
        </p:spPr>
      </p:pic>
      <p:pic>
        <p:nvPicPr>
          <p:cNvPr id="137" name="object 137"/>
          <p:cNvPicPr/>
          <p:nvPr/>
        </p:nvPicPr>
        <p:blipFill>
          <a:blip r:embed="rId18" cstate="print"/>
          <a:stretch>
            <a:fillRect/>
          </a:stretch>
        </p:blipFill>
        <p:spPr>
          <a:xfrm>
            <a:off x="5695048" y="3534283"/>
            <a:ext cx="115011" cy="114985"/>
          </a:xfrm>
          <a:prstGeom prst="rect">
            <a:avLst/>
          </a:prstGeom>
        </p:spPr>
      </p:pic>
      <p:pic>
        <p:nvPicPr>
          <p:cNvPr id="138" name="object 138"/>
          <p:cNvPicPr/>
          <p:nvPr/>
        </p:nvPicPr>
        <p:blipFill>
          <a:blip r:embed="rId23" cstate="print"/>
          <a:stretch>
            <a:fillRect/>
          </a:stretch>
        </p:blipFill>
        <p:spPr>
          <a:xfrm>
            <a:off x="5466448" y="3534283"/>
            <a:ext cx="114998" cy="114985"/>
          </a:xfrm>
          <a:prstGeom prst="rect">
            <a:avLst/>
          </a:prstGeom>
        </p:spPr>
      </p:pic>
      <p:pic>
        <p:nvPicPr>
          <p:cNvPr id="139" name="object 139"/>
          <p:cNvPicPr/>
          <p:nvPr/>
        </p:nvPicPr>
        <p:blipFill>
          <a:blip r:embed="rId18" cstate="print"/>
          <a:stretch>
            <a:fillRect/>
          </a:stretch>
        </p:blipFill>
        <p:spPr>
          <a:xfrm>
            <a:off x="5225135" y="3534283"/>
            <a:ext cx="115011" cy="114985"/>
          </a:xfrm>
          <a:prstGeom prst="rect">
            <a:avLst/>
          </a:prstGeom>
        </p:spPr>
      </p:pic>
      <p:pic>
        <p:nvPicPr>
          <p:cNvPr id="140" name="object 140"/>
          <p:cNvPicPr/>
          <p:nvPr/>
        </p:nvPicPr>
        <p:blipFill>
          <a:blip r:embed="rId18" cstate="print"/>
          <a:stretch>
            <a:fillRect/>
          </a:stretch>
        </p:blipFill>
        <p:spPr>
          <a:xfrm>
            <a:off x="4996535" y="3534283"/>
            <a:ext cx="115011" cy="114985"/>
          </a:xfrm>
          <a:prstGeom prst="rect">
            <a:avLst/>
          </a:prstGeom>
        </p:spPr>
      </p:pic>
      <p:pic>
        <p:nvPicPr>
          <p:cNvPr id="141" name="object 141"/>
          <p:cNvPicPr/>
          <p:nvPr/>
        </p:nvPicPr>
        <p:blipFill>
          <a:blip r:embed="rId22" cstate="print"/>
          <a:stretch>
            <a:fillRect/>
          </a:stretch>
        </p:blipFill>
        <p:spPr>
          <a:xfrm>
            <a:off x="4767922" y="3534283"/>
            <a:ext cx="115011" cy="114985"/>
          </a:xfrm>
          <a:prstGeom prst="rect">
            <a:avLst/>
          </a:prstGeom>
        </p:spPr>
      </p:pic>
      <p:pic>
        <p:nvPicPr>
          <p:cNvPr id="142" name="object 142"/>
          <p:cNvPicPr/>
          <p:nvPr/>
        </p:nvPicPr>
        <p:blipFill>
          <a:blip r:embed="rId18" cstate="print"/>
          <a:stretch>
            <a:fillRect/>
          </a:stretch>
        </p:blipFill>
        <p:spPr>
          <a:xfrm>
            <a:off x="4539322" y="3534283"/>
            <a:ext cx="115011" cy="114985"/>
          </a:xfrm>
          <a:prstGeom prst="rect">
            <a:avLst/>
          </a:prstGeom>
        </p:spPr>
      </p:pic>
      <p:pic>
        <p:nvPicPr>
          <p:cNvPr id="143" name="object 143"/>
          <p:cNvPicPr/>
          <p:nvPr/>
        </p:nvPicPr>
        <p:blipFill>
          <a:blip r:embed="rId18" cstate="print"/>
          <a:stretch>
            <a:fillRect/>
          </a:stretch>
        </p:blipFill>
        <p:spPr>
          <a:xfrm>
            <a:off x="4310722" y="3534283"/>
            <a:ext cx="115011" cy="114985"/>
          </a:xfrm>
          <a:prstGeom prst="rect">
            <a:avLst/>
          </a:prstGeom>
        </p:spPr>
      </p:pic>
      <p:pic>
        <p:nvPicPr>
          <p:cNvPr id="144" name="object 144"/>
          <p:cNvPicPr/>
          <p:nvPr/>
        </p:nvPicPr>
        <p:blipFill>
          <a:blip r:embed="rId8" cstate="print"/>
          <a:stretch>
            <a:fillRect/>
          </a:stretch>
        </p:blipFill>
        <p:spPr>
          <a:xfrm>
            <a:off x="7066674" y="3700500"/>
            <a:ext cx="115011" cy="114985"/>
          </a:xfrm>
          <a:prstGeom prst="rect">
            <a:avLst/>
          </a:prstGeom>
        </p:spPr>
      </p:pic>
      <p:pic>
        <p:nvPicPr>
          <p:cNvPr id="145" name="object 145"/>
          <p:cNvPicPr/>
          <p:nvPr/>
        </p:nvPicPr>
        <p:blipFill>
          <a:blip r:embed="rId24" cstate="print"/>
          <a:stretch>
            <a:fillRect/>
          </a:stretch>
        </p:blipFill>
        <p:spPr>
          <a:xfrm>
            <a:off x="6838074" y="3700500"/>
            <a:ext cx="114998" cy="114985"/>
          </a:xfrm>
          <a:prstGeom prst="rect">
            <a:avLst/>
          </a:prstGeom>
        </p:spPr>
      </p:pic>
      <p:pic>
        <p:nvPicPr>
          <p:cNvPr id="146" name="object 146"/>
          <p:cNvPicPr/>
          <p:nvPr/>
        </p:nvPicPr>
        <p:blipFill>
          <a:blip r:embed="rId9" cstate="print"/>
          <a:stretch>
            <a:fillRect/>
          </a:stretch>
        </p:blipFill>
        <p:spPr>
          <a:xfrm>
            <a:off x="6609460" y="3700500"/>
            <a:ext cx="115011" cy="114985"/>
          </a:xfrm>
          <a:prstGeom prst="rect">
            <a:avLst/>
          </a:prstGeom>
        </p:spPr>
      </p:pic>
      <p:pic>
        <p:nvPicPr>
          <p:cNvPr id="147" name="object 147"/>
          <p:cNvPicPr/>
          <p:nvPr/>
        </p:nvPicPr>
        <p:blipFill>
          <a:blip r:embed="rId8" cstate="print"/>
          <a:stretch>
            <a:fillRect/>
          </a:stretch>
        </p:blipFill>
        <p:spPr>
          <a:xfrm>
            <a:off x="6380860" y="3700500"/>
            <a:ext cx="115011" cy="114985"/>
          </a:xfrm>
          <a:prstGeom prst="rect">
            <a:avLst/>
          </a:prstGeom>
        </p:spPr>
      </p:pic>
      <p:pic>
        <p:nvPicPr>
          <p:cNvPr id="148" name="object 148"/>
          <p:cNvPicPr/>
          <p:nvPr/>
        </p:nvPicPr>
        <p:blipFill>
          <a:blip r:embed="rId25" cstate="print"/>
          <a:stretch>
            <a:fillRect/>
          </a:stretch>
        </p:blipFill>
        <p:spPr>
          <a:xfrm>
            <a:off x="6152260" y="3700500"/>
            <a:ext cx="114998" cy="114985"/>
          </a:xfrm>
          <a:prstGeom prst="rect">
            <a:avLst/>
          </a:prstGeom>
        </p:spPr>
      </p:pic>
      <p:pic>
        <p:nvPicPr>
          <p:cNvPr id="149" name="object 149"/>
          <p:cNvPicPr/>
          <p:nvPr/>
        </p:nvPicPr>
        <p:blipFill>
          <a:blip r:embed="rId9" cstate="print"/>
          <a:stretch>
            <a:fillRect/>
          </a:stretch>
        </p:blipFill>
        <p:spPr>
          <a:xfrm>
            <a:off x="5923648" y="3700500"/>
            <a:ext cx="115011" cy="114985"/>
          </a:xfrm>
          <a:prstGeom prst="rect">
            <a:avLst/>
          </a:prstGeom>
        </p:spPr>
      </p:pic>
      <p:pic>
        <p:nvPicPr>
          <p:cNvPr id="150" name="object 150"/>
          <p:cNvPicPr/>
          <p:nvPr/>
        </p:nvPicPr>
        <p:blipFill>
          <a:blip r:embed="rId8" cstate="print"/>
          <a:stretch>
            <a:fillRect/>
          </a:stretch>
        </p:blipFill>
        <p:spPr>
          <a:xfrm>
            <a:off x="5695048" y="3700500"/>
            <a:ext cx="115011" cy="114985"/>
          </a:xfrm>
          <a:prstGeom prst="rect">
            <a:avLst/>
          </a:prstGeom>
        </p:spPr>
      </p:pic>
      <p:pic>
        <p:nvPicPr>
          <p:cNvPr id="151" name="object 151"/>
          <p:cNvPicPr/>
          <p:nvPr/>
        </p:nvPicPr>
        <p:blipFill>
          <a:blip r:embed="rId10" cstate="print"/>
          <a:stretch>
            <a:fillRect/>
          </a:stretch>
        </p:blipFill>
        <p:spPr>
          <a:xfrm>
            <a:off x="5466448" y="3700500"/>
            <a:ext cx="114998" cy="114985"/>
          </a:xfrm>
          <a:prstGeom prst="rect">
            <a:avLst/>
          </a:prstGeom>
        </p:spPr>
      </p:pic>
      <p:pic>
        <p:nvPicPr>
          <p:cNvPr id="152" name="object 152"/>
          <p:cNvPicPr/>
          <p:nvPr/>
        </p:nvPicPr>
        <p:blipFill>
          <a:blip r:embed="rId8" cstate="print"/>
          <a:stretch>
            <a:fillRect/>
          </a:stretch>
        </p:blipFill>
        <p:spPr>
          <a:xfrm>
            <a:off x="5225135" y="3700500"/>
            <a:ext cx="115011" cy="114985"/>
          </a:xfrm>
          <a:prstGeom prst="rect">
            <a:avLst/>
          </a:prstGeom>
        </p:spPr>
      </p:pic>
      <p:pic>
        <p:nvPicPr>
          <p:cNvPr id="153" name="object 153"/>
          <p:cNvPicPr/>
          <p:nvPr/>
        </p:nvPicPr>
        <p:blipFill>
          <a:blip r:embed="rId8" cstate="print"/>
          <a:stretch>
            <a:fillRect/>
          </a:stretch>
        </p:blipFill>
        <p:spPr>
          <a:xfrm>
            <a:off x="4996535" y="3700500"/>
            <a:ext cx="115011" cy="114985"/>
          </a:xfrm>
          <a:prstGeom prst="rect">
            <a:avLst/>
          </a:prstGeom>
        </p:spPr>
      </p:pic>
      <p:pic>
        <p:nvPicPr>
          <p:cNvPr id="154" name="object 154"/>
          <p:cNvPicPr/>
          <p:nvPr/>
        </p:nvPicPr>
        <p:blipFill>
          <a:blip r:embed="rId9" cstate="print"/>
          <a:stretch>
            <a:fillRect/>
          </a:stretch>
        </p:blipFill>
        <p:spPr>
          <a:xfrm>
            <a:off x="4767922" y="3700500"/>
            <a:ext cx="115011" cy="114985"/>
          </a:xfrm>
          <a:prstGeom prst="rect">
            <a:avLst/>
          </a:prstGeom>
        </p:spPr>
      </p:pic>
      <p:pic>
        <p:nvPicPr>
          <p:cNvPr id="155" name="object 155"/>
          <p:cNvPicPr/>
          <p:nvPr/>
        </p:nvPicPr>
        <p:blipFill>
          <a:blip r:embed="rId8" cstate="print"/>
          <a:stretch>
            <a:fillRect/>
          </a:stretch>
        </p:blipFill>
        <p:spPr>
          <a:xfrm>
            <a:off x="4539322" y="3700500"/>
            <a:ext cx="115011" cy="114985"/>
          </a:xfrm>
          <a:prstGeom prst="rect">
            <a:avLst/>
          </a:prstGeom>
        </p:spPr>
      </p:pic>
      <p:pic>
        <p:nvPicPr>
          <p:cNvPr id="156" name="object 156"/>
          <p:cNvPicPr/>
          <p:nvPr/>
        </p:nvPicPr>
        <p:blipFill>
          <a:blip r:embed="rId8" cstate="print"/>
          <a:stretch>
            <a:fillRect/>
          </a:stretch>
        </p:blipFill>
        <p:spPr>
          <a:xfrm>
            <a:off x="4310722" y="3700500"/>
            <a:ext cx="115011" cy="114985"/>
          </a:xfrm>
          <a:prstGeom prst="rect">
            <a:avLst/>
          </a:prstGeom>
        </p:spPr>
      </p:pic>
      <p:pic>
        <p:nvPicPr>
          <p:cNvPr id="157" name="object 157"/>
          <p:cNvPicPr/>
          <p:nvPr/>
        </p:nvPicPr>
        <p:blipFill>
          <a:blip r:embed="rId26" cstate="print"/>
          <a:stretch>
            <a:fillRect/>
          </a:stretch>
        </p:blipFill>
        <p:spPr>
          <a:xfrm>
            <a:off x="7066674" y="3892105"/>
            <a:ext cx="115011" cy="114985"/>
          </a:xfrm>
          <a:prstGeom prst="rect">
            <a:avLst/>
          </a:prstGeom>
        </p:spPr>
      </p:pic>
      <p:pic>
        <p:nvPicPr>
          <p:cNvPr id="158" name="object 158"/>
          <p:cNvPicPr/>
          <p:nvPr/>
        </p:nvPicPr>
        <p:blipFill>
          <a:blip r:embed="rId27" cstate="print"/>
          <a:stretch>
            <a:fillRect/>
          </a:stretch>
        </p:blipFill>
        <p:spPr>
          <a:xfrm>
            <a:off x="6838074" y="3892105"/>
            <a:ext cx="114998" cy="114985"/>
          </a:xfrm>
          <a:prstGeom prst="rect">
            <a:avLst/>
          </a:prstGeom>
        </p:spPr>
      </p:pic>
      <p:pic>
        <p:nvPicPr>
          <p:cNvPr id="159" name="object 159"/>
          <p:cNvPicPr/>
          <p:nvPr/>
        </p:nvPicPr>
        <p:blipFill>
          <a:blip r:embed="rId28" cstate="print"/>
          <a:stretch>
            <a:fillRect/>
          </a:stretch>
        </p:blipFill>
        <p:spPr>
          <a:xfrm>
            <a:off x="6609460" y="3892105"/>
            <a:ext cx="115011" cy="114985"/>
          </a:xfrm>
          <a:prstGeom prst="rect">
            <a:avLst/>
          </a:prstGeom>
        </p:spPr>
      </p:pic>
      <p:pic>
        <p:nvPicPr>
          <p:cNvPr id="160" name="object 160"/>
          <p:cNvPicPr/>
          <p:nvPr/>
        </p:nvPicPr>
        <p:blipFill>
          <a:blip r:embed="rId26" cstate="print"/>
          <a:stretch>
            <a:fillRect/>
          </a:stretch>
        </p:blipFill>
        <p:spPr>
          <a:xfrm>
            <a:off x="6380860" y="3892105"/>
            <a:ext cx="115011" cy="114985"/>
          </a:xfrm>
          <a:prstGeom prst="rect">
            <a:avLst/>
          </a:prstGeom>
        </p:spPr>
      </p:pic>
      <p:pic>
        <p:nvPicPr>
          <p:cNvPr id="161" name="object 161"/>
          <p:cNvPicPr/>
          <p:nvPr/>
        </p:nvPicPr>
        <p:blipFill>
          <a:blip r:embed="rId29" cstate="print"/>
          <a:stretch>
            <a:fillRect/>
          </a:stretch>
        </p:blipFill>
        <p:spPr>
          <a:xfrm>
            <a:off x="6152260" y="3892105"/>
            <a:ext cx="114998" cy="114985"/>
          </a:xfrm>
          <a:prstGeom prst="rect">
            <a:avLst/>
          </a:prstGeom>
        </p:spPr>
      </p:pic>
      <p:pic>
        <p:nvPicPr>
          <p:cNvPr id="162" name="object 162"/>
          <p:cNvPicPr/>
          <p:nvPr/>
        </p:nvPicPr>
        <p:blipFill>
          <a:blip r:embed="rId30" cstate="print"/>
          <a:stretch>
            <a:fillRect/>
          </a:stretch>
        </p:blipFill>
        <p:spPr>
          <a:xfrm>
            <a:off x="5923648" y="3892105"/>
            <a:ext cx="115011" cy="114985"/>
          </a:xfrm>
          <a:prstGeom prst="rect">
            <a:avLst/>
          </a:prstGeom>
        </p:spPr>
      </p:pic>
      <p:pic>
        <p:nvPicPr>
          <p:cNvPr id="163" name="object 163"/>
          <p:cNvPicPr/>
          <p:nvPr/>
        </p:nvPicPr>
        <p:blipFill>
          <a:blip r:embed="rId26" cstate="print"/>
          <a:stretch>
            <a:fillRect/>
          </a:stretch>
        </p:blipFill>
        <p:spPr>
          <a:xfrm>
            <a:off x="5695048" y="3892105"/>
            <a:ext cx="115011" cy="114985"/>
          </a:xfrm>
          <a:prstGeom prst="rect">
            <a:avLst/>
          </a:prstGeom>
        </p:spPr>
      </p:pic>
      <p:pic>
        <p:nvPicPr>
          <p:cNvPr id="164" name="object 164"/>
          <p:cNvPicPr/>
          <p:nvPr/>
        </p:nvPicPr>
        <p:blipFill>
          <a:blip r:embed="rId31" cstate="print"/>
          <a:stretch>
            <a:fillRect/>
          </a:stretch>
        </p:blipFill>
        <p:spPr>
          <a:xfrm>
            <a:off x="5466448" y="3892105"/>
            <a:ext cx="114998" cy="114985"/>
          </a:xfrm>
          <a:prstGeom prst="rect">
            <a:avLst/>
          </a:prstGeom>
        </p:spPr>
      </p:pic>
      <p:pic>
        <p:nvPicPr>
          <p:cNvPr id="165" name="object 165"/>
          <p:cNvPicPr/>
          <p:nvPr/>
        </p:nvPicPr>
        <p:blipFill>
          <a:blip r:embed="rId26" cstate="print"/>
          <a:stretch>
            <a:fillRect/>
          </a:stretch>
        </p:blipFill>
        <p:spPr>
          <a:xfrm>
            <a:off x="5225135" y="3892105"/>
            <a:ext cx="115011" cy="114985"/>
          </a:xfrm>
          <a:prstGeom prst="rect">
            <a:avLst/>
          </a:prstGeom>
        </p:spPr>
      </p:pic>
      <p:pic>
        <p:nvPicPr>
          <p:cNvPr id="166" name="object 166"/>
          <p:cNvPicPr/>
          <p:nvPr/>
        </p:nvPicPr>
        <p:blipFill>
          <a:blip r:embed="rId26" cstate="print"/>
          <a:stretch>
            <a:fillRect/>
          </a:stretch>
        </p:blipFill>
        <p:spPr>
          <a:xfrm>
            <a:off x="4996535" y="3892105"/>
            <a:ext cx="115011" cy="114985"/>
          </a:xfrm>
          <a:prstGeom prst="rect">
            <a:avLst/>
          </a:prstGeom>
        </p:spPr>
      </p:pic>
      <p:pic>
        <p:nvPicPr>
          <p:cNvPr id="167" name="object 167"/>
          <p:cNvPicPr/>
          <p:nvPr/>
        </p:nvPicPr>
        <p:blipFill>
          <a:blip r:embed="rId30" cstate="print"/>
          <a:stretch>
            <a:fillRect/>
          </a:stretch>
        </p:blipFill>
        <p:spPr>
          <a:xfrm>
            <a:off x="4767922" y="3892105"/>
            <a:ext cx="115011" cy="114985"/>
          </a:xfrm>
          <a:prstGeom prst="rect">
            <a:avLst/>
          </a:prstGeom>
        </p:spPr>
      </p:pic>
      <p:pic>
        <p:nvPicPr>
          <p:cNvPr id="168" name="object 168"/>
          <p:cNvPicPr/>
          <p:nvPr/>
        </p:nvPicPr>
        <p:blipFill>
          <a:blip r:embed="rId26" cstate="print"/>
          <a:stretch>
            <a:fillRect/>
          </a:stretch>
        </p:blipFill>
        <p:spPr>
          <a:xfrm>
            <a:off x="4539322" y="3892105"/>
            <a:ext cx="115011" cy="114985"/>
          </a:xfrm>
          <a:prstGeom prst="rect">
            <a:avLst/>
          </a:prstGeom>
        </p:spPr>
      </p:pic>
      <p:pic>
        <p:nvPicPr>
          <p:cNvPr id="169" name="object 169"/>
          <p:cNvPicPr/>
          <p:nvPr/>
        </p:nvPicPr>
        <p:blipFill>
          <a:blip r:embed="rId32" cstate="print"/>
          <a:stretch>
            <a:fillRect/>
          </a:stretch>
        </p:blipFill>
        <p:spPr>
          <a:xfrm>
            <a:off x="7066674" y="4071010"/>
            <a:ext cx="115011" cy="114985"/>
          </a:xfrm>
          <a:prstGeom prst="rect">
            <a:avLst/>
          </a:prstGeom>
        </p:spPr>
      </p:pic>
      <p:pic>
        <p:nvPicPr>
          <p:cNvPr id="170" name="object 170"/>
          <p:cNvPicPr/>
          <p:nvPr/>
        </p:nvPicPr>
        <p:blipFill>
          <a:blip r:embed="rId33" cstate="print"/>
          <a:stretch>
            <a:fillRect/>
          </a:stretch>
        </p:blipFill>
        <p:spPr>
          <a:xfrm>
            <a:off x="6838074" y="4071010"/>
            <a:ext cx="114998" cy="114985"/>
          </a:xfrm>
          <a:prstGeom prst="rect">
            <a:avLst/>
          </a:prstGeom>
        </p:spPr>
      </p:pic>
      <p:pic>
        <p:nvPicPr>
          <p:cNvPr id="171" name="object 171"/>
          <p:cNvPicPr/>
          <p:nvPr/>
        </p:nvPicPr>
        <p:blipFill>
          <a:blip r:embed="rId34" cstate="print"/>
          <a:stretch>
            <a:fillRect/>
          </a:stretch>
        </p:blipFill>
        <p:spPr>
          <a:xfrm>
            <a:off x="6609460" y="4071010"/>
            <a:ext cx="115011" cy="114985"/>
          </a:xfrm>
          <a:prstGeom prst="rect">
            <a:avLst/>
          </a:prstGeom>
        </p:spPr>
      </p:pic>
      <p:pic>
        <p:nvPicPr>
          <p:cNvPr id="172" name="object 172"/>
          <p:cNvPicPr/>
          <p:nvPr/>
        </p:nvPicPr>
        <p:blipFill>
          <a:blip r:embed="rId32" cstate="print"/>
          <a:stretch>
            <a:fillRect/>
          </a:stretch>
        </p:blipFill>
        <p:spPr>
          <a:xfrm>
            <a:off x="6380860" y="4071010"/>
            <a:ext cx="115011" cy="114985"/>
          </a:xfrm>
          <a:prstGeom prst="rect">
            <a:avLst/>
          </a:prstGeom>
        </p:spPr>
      </p:pic>
      <p:pic>
        <p:nvPicPr>
          <p:cNvPr id="173" name="object 173"/>
          <p:cNvPicPr/>
          <p:nvPr/>
        </p:nvPicPr>
        <p:blipFill>
          <a:blip r:embed="rId35" cstate="print"/>
          <a:stretch>
            <a:fillRect/>
          </a:stretch>
        </p:blipFill>
        <p:spPr>
          <a:xfrm>
            <a:off x="6152260" y="4071010"/>
            <a:ext cx="114998" cy="114985"/>
          </a:xfrm>
          <a:prstGeom prst="rect">
            <a:avLst/>
          </a:prstGeom>
        </p:spPr>
      </p:pic>
      <p:pic>
        <p:nvPicPr>
          <p:cNvPr id="174" name="object 174"/>
          <p:cNvPicPr/>
          <p:nvPr/>
        </p:nvPicPr>
        <p:blipFill>
          <a:blip r:embed="rId36" cstate="print"/>
          <a:stretch>
            <a:fillRect/>
          </a:stretch>
        </p:blipFill>
        <p:spPr>
          <a:xfrm>
            <a:off x="5923648" y="4071010"/>
            <a:ext cx="115011" cy="114985"/>
          </a:xfrm>
          <a:prstGeom prst="rect">
            <a:avLst/>
          </a:prstGeom>
        </p:spPr>
      </p:pic>
      <p:pic>
        <p:nvPicPr>
          <p:cNvPr id="175" name="object 175"/>
          <p:cNvPicPr/>
          <p:nvPr/>
        </p:nvPicPr>
        <p:blipFill>
          <a:blip r:embed="rId18" cstate="print"/>
          <a:stretch>
            <a:fillRect/>
          </a:stretch>
        </p:blipFill>
        <p:spPr>
          <a:xfrm>
            <a:off x="5695048" y="4071010"/>
            <a:ext cx="115011" cy="114985"/>
          </a:xfrm>
          <a:prstGeom prst="rect">
            <a:avLst/>
          </a:prstGeom>
        </p:spPr>
      </p:pic>
      <p:pic>
        <p:nvPicPr>
          <p:cNvPr id="176" name="object 176"/>
          <p:cNvPicPr/>
          <p:nvPr/>
        </p:nvPicPr>
        <p:blipFill>
          <a:blip r:embed="rId23" cstate="print"/>
          <a:stretch>
            <a:fillRect/>
          </a:stretch>
        </p:blipFill>
        <p:spPr>
          <a:xfrm>
            <a:off x="5466448" y="4071010"/>
            <a:ext cx="114998" cy="114985"/>
          </a:xfrm>
          <a:prstGeom prst="rect">
            <a:avLst/>
          </a:prstGeom>
        </p:spPr>
      </p:pic>
      <p:pic>
        <p:nvPicPr>
          <p:cNvPr id="177" name="object 177"/>
          <p:cNvPicPr/>
          <p:nvPr/>
        </p:nvPicPr>
        <p:blipFill>
          <a:blip r:embed="rId32" cstate="print"/>
          <a:stretch>
            <a:fillRect/>
          </a:stretch>
        </p:blipFill>
        <p:spPr>
          <a:xfrm>
            <a:off x="5225135" y="4071010"/>
            <a:ext cx="115011" cy="114985"/>
          </a:xfrm>
          <a:prstGeom prst="rect">
            <a:avLst/>
          </a:prstGeom>
        </p:spPr>
      </p:pic>
      <p:pic>
        <p:nvPicPr>
          <p:cNvPr id="178" name="object 178"/>
          <p:cNvPicPr/>
          <p:nvPr/>
        </p:nvPicPr>
        <p:blipFill>
          <a:blip r:embed="rId18" cstate="print"/>
          <a:stretch>
            <a:fillRect/>
          </a:stretch>
        </p:blipFill>
        <p:spPr>
          <a:xfrm>
            <a:off x="4996535" y="4071010"/>
            <a:ext cx="115011" cy="114985"/>
          </a:xfrm>
          <a:prstGeom prst="rect">
            <a:avLst/>
          </a:prstGeom>
        </p:spPr>
      </p:pic>
      <p:pic>
        <p:nvPicPr>
          <p:cNvPr id="179" name="object 179"/>
          <p:cNvPicPr/>
          <p:nvPr/>
        </p:nvPicPr>
        <p:blipFill>
          <a:blip r:embed="rId36" cstate="print"/>
          <a:stretch>
            <a:fillRect/>
          </a:stretch>
        </p:blipFill>
        <p:spPr>
          <a:xfrm>
            <a:off x="4767922" y="4071010"/>
            <a:ext cx="115011" cy="114985"/>
          </a:xfrm>
          <a:prstGeom prst="rect">
            <a:avLst/>
          </a:prstGeom>
        </p:spPr>
      </p:pic>
      <p:pic>
        <p:nvPicPr>
          <p:cNvPr id="180" name="object 180"/>
          <p:cNvPicPr/>
          <p:nvPr/>
        </p:nvPicPr>
        <p:blipFill>
          <a:blip r:embed="rId32" cstate="print"/>
          <a:stretch>
            <a:fillRect/>
          </a:stretch>
        </p:blipFill>
        <p:spPr>
          <a:xfrm>
            <a:off x="4539322" y="4071010"/>
            <a:ext cx="115011" cy="114985"/>
          </a:xfrm>
          <a:prstGeom prst="rect">
            <a:avLst/>
          </a:prstGeom>
        </p:spPr>
      </p:pic>
      <p:pic>
        <p:nvPicPr>
          <p:cNvPr id="181" name="object 181"/>
          <p:cNvPicPr/>
          <p:nvPr/>
        </p:nvPicPr>
        <p:blipFill>
          <a:blip r:embed="rId8" cstate="print"/>
          <a:stretch>
            <a:fillRect/>
          </a:stretch>
        </p:blipFill>
        <p:spPr>
          <a:xfrm>
            <a:off x="7066674" y="4249928"/>
            <a:ext cx="115011" cy="114985"/>
          </a:xfrm>
          <a:prstGeom prst="rect">
            <a:avLst/>
          </a:prstGeom>
        </p:spPr>
      </p:pic>
      <p:pic>
        <p:nvPicPr>
          <p:cNvPr id="182" name="object 182"/>
          <p:cNvPicPr/>
          <p:nvPr/>
        </p:nvPicPr>
        <p:blipFill>
          <a:blip r:embed="rId24" cstate="print"/>
          <a:stretch>
            <a:fillRect/>
          </a:stretch>
        </p:blipFill>
        <p:spPr>
          <a:xfrm>
            <a:off x="6838074" y="4249928"/>
            <a:ext cx="114998" cy="114985"/>
          </a:xfrm>
          <a:prstGeom prst="rect">
            <a:avLst/>
          </a:prstGeom>
        </p:spPr>
      </p:pic>
      <p:pic>
        <p:nvPicPr>
          <p:cNvPr id="183" name="object 183"/>
          <p:cNvPicPr/>
          <p:nvPr/>
        </p:nvPicPr>
        <p:blipFill>
          <a:blip r:embed="rId9" cstate="print"/>
          <a:stretch>
            <a:fillRect/>
          </a:stretch>
        </p:blipFill>
        <p:spPr>
          <a:xfrm>
            <a:off x="6609460" y="4249928"/>
            <a:ext cx="115011" cy="114985"/>
          </a:xfrm>
          <a:prstGeom prst="rect">
            <a:avLst/>
          </a:prstGeom>
        </p:spPr>
      </p:pic>
      <p:pic>
        <p:nvPicPr>
          <p:cNvPr id="184" name="object 184"/>
          <p:cNvPicPr/>
          <p:nvPr/>
        </p:nvPicPr>
        <p:blipFill>
          <a:blip r:embed="rId8" cstate="print"/>
          <a:stretch>
            <a:fillRect/>
          </a:stretch>
        </p:blipFill>
        <p:spPr>
          <a:xfrm>
            <a:off x="6380860" y="4249928"/>
            <a:ext cx="115011" cy="114985"/>
          </a:xfrm>
          <a:prstGeom prst="rect">
            <a:avLst/>
          </a:prstGeom>
        </p:spPr>
      </p:pic>
      <p:pic>
        <p:nvPicPr>
          <p:cNvPr id="185" name="object 185"/>
          <p:cNvPicPr/>
          <p:nvPr/>
        </p:nvPicPr>
        <p:blipFill>
          <a:blip r:embed="rId25" cstate="print"/>
          <a:stretch>
            <a:fillRect/>
          </a:stretch>
        </p:blipFill>
        <p:spPr>
          <a:xfrm>
            <a:off x="6152260" y="4249928"/>
            <a:ext cx="114998" cy="114985"/>
          </a:xfrm>
          <a:prstGeom prst="rect">
            <a:avLst/>
          </a:prstGeom>
        </p:spPr>
      </p:pic>
      <p:pic>
        <p:nvPicPr>
          <p:cNvPr id="186" name="object 186"/>
          <p:cNvPicPr/>
          <p:nvPr/>
        </p:nvPicPr>
        <p:blipFill>
          <a:blip r:embed="rId9" cstate="print"/>
          <a:stretch>
            <a:fillRect/>
          </a:stretch>
        </p:blipFill>
        <p:spPr>
          <a:xfrm>
            <a:off x="5923648" y="4249928"/>
            <a:ext cx="115011" cy="114985"/>
          </a:xfrm>
          <a:prstGeom prst="rect">
            <a:avLst/>
          </a:prstGeom>
        </p:spPr>
      </p:pic>
      <p:pic>
        <p:nvPicPr>
          <p:cNvPr id="187" name="object 187"/>
          <p:cNvPicPr/>
          <p:nvPr/>
        </p:nvPicPr>
        <p:blipFill>
          <a:blip r:embed="rId8" cstate="print"/>
          <a:stretch>
            <a:fillRect/>
          </a:stretch>
        </p:blipFill>
        <p:spPr>
          <a:xfrm>
            <a:off x="5695048" y="4249928"/>
            <a:ext cx="115011" cy="114985"/>
          </a:xfrm>
          <a:prstGeom prst="rect">
            <a:avLst/>
          </a:prstGeom>
        </p:spPr>
      </p:pic>
      <p:pic>
        <p:nvPicPr>
          <p:cNvPr id="188" name="object 188"/>
          <p:cNvPicPr/>
          <p:nvPr/>
        </p:nvPicPr>
        <p:blipFill>
          <a:blip r:embed="rId10" cstate="print"/>
          <a:stretch>
            <a:fillRect/>
          </a:stretch>
        </p:blipFill>
        <p:spPr>
          <a:xfrm>
            <a:off x="5466448" y="4249928"/>
            <a:ext cx="114998" cy="114985"/>
          </a:xfrm>
          <a:prstGeom prst="rect">
            <a:avLst/>
          </a:prstGeom>
        </p:spPr>
      </p:pic>
      <p:pic>
        <p:nvPicPr>
          <p:cNvPr id="189" name="object 189"/>
          <p:cNvPicPr/>
          <p:nvPr/>
        </p:nvPicPr>
        <p:blipFill>
          <a:blip r:embed="rId8" cstate="print"/>
          <a:stretch>
            <a:fillRect/>
          </a:stretch>
        </p:blipFill>
        <p:spPr>
          <a:xfrm>
            <a:off x="5225135" y="4249928"/>
            <a:ext cx="115011" cy="114985"/>
          </a:xfrm>
          <a:prstGeom prst="rect">
            <a:avLst/>
          </a:prstGeom>
        </p:spPr>
      </p:pic>
      <p:pic>
        <p:nvPicPr>
          <p:cNvPr id="190" name="object 190"/>
          <p:cNvPicPr/>
          <p:nvPr/>
        </p:nvPicPr>
        <p:blipFill>
          <a:blip r:embed="rId8" cstate="print"/>
          <a:stretch>
            <a:fillRect/>
          </a:stretch>
        </p:blipFill>
        <p:spPr>
          <a:xfrm>
            <a:off x="4996535" y="4249928"/>
            <a:ext cx="115011" cy="114985"/>
          </a:xfrm>
          <a:prstGeom prst="rect">
            <a:avLst/>
          </a:prstGeom>
        </p:spPr>
      </p:pic>
      <p:pic>
        <p:nvPicPr>
          <p:cNvPr id="191" name="object 191"/>
          <p:cNvPicPr/>
          <p:nvPr/>
        </p:nvPicPr>
        <p:blipFill>
          <a:blip r:embed="rId9" cstate="print"/>
          <a:stretch>
            <a:fillRect/>
          </a:stretch>
        </p:blipFill>
        <p:spPr>
          <a:xfrm>
            <a:off x="4767922" y="4249928"/>
            <a:ext cx="115011" cy="114985"/>
          </a:xfrm>
          <a:prstGeom prst="rect">
            <a:avLst/>
          </a:prstGeom>
        </p:spPr>
      </p:pic>
      <p:pic>
        <p:nvPicPr>
          <p:cNvPr id="192" name="object 192"/>
          <p:cNvPicPr/>
          <p:nvPr/>
        </p:nvPicPr>
        <p:blipFill>
          <a:blip r:embed="rId8" cstate="print"/>
          <a:stretch>
            <a:fillRect/>
          </a:stretch>
        </p:blipFill>
        <p:spPr>
          <a:xfrm>
            <a:off x="4539322" y="4249928"/>
            <a:ext cx="115011" cy="114985"/>
          </a:xfrm>
          <a:prstGeom prst="rect">
            <a:avLst/>
          </a:prstGeom>
        </p:spPr>
      </p:pic>
      <p:pic>
        <p:nvPicPr>
          <p:cNvPr id="193" name="object 193"/>
          <p:cNvPicPr/>
          <p:nvPr/>
        </p:nvPicPr>
        <p:blipFill>
          <a:blip r:embed="rId26" cstate="print"/>
          <a:stretch>
            <a:fillRect/>
          </a:stretch>
        </p:blipFill>
        <p:spPr>
          <a:xfrm>
            <a:off x="7066674" y="4428833"/>
            <a:ext cx="115011" cy="114985"/>
          </a:xfrm>
          <a:prstGeom prst="rect">
            <a:avLst/>
          </a:prstGeom>
        </p:spPr>
      </p:pic>
      <p:pic>
        <p:nvPicPr>
          <p:cNvPr id="194" name="object 194"/>
          <p:cNvPicPr/>
          <p:nvPr/>
        </p:nvPicPr>
        <p:blipFill>
          <a:blip r:embed="rId27" cstate="print"/>
          <a:stretch>
            <a:fillRect/>
          </a:stretch>
        </p:blipFill>
        <p:spPr>
          <a:xfrm>
            <a:off x="6838074" y="4428833"/>
            <a:ext cx="114998" cy="114985"/>
          </a:xfrm>
          <a:prstGeom prst="rect">
            <a:avLst/>
          </a:prstGeom>
        </p:spPr>
      </p:pic>
      <p:pic>
        <p:nvPicPr>
          <p:cNvPr id="195" name="object 195"/>
          <p:cNvPicPr/>
          <p:nvPr/>
        </p:nvPicPr>
        <p:blipFill>
          <a:blip r:embed="rId28" cstate="print"/>
          <a:stretch>
            <a:fillRect/>
          </a:stretch>
        </p:blipFill>
        <p:spPr>
          <a:xfrm>
            <a:off x="6609460" y="4428833"/>
            <a:ext cx="115011" cy="114985"/>
          </a:xfrm>
          <a:prstGeom prst="rect">
            <a:avLst/>
          </a:prstGeom>
        </p:spPr>
      </p:pic>
      <p:pic>
        <p:nvPicPr>
          <p:cNvPr id="196" name="object 196"/>
          <p:cNvPicPr/>
          <p:nvPr/>
        </p:nvPicPr>
        <p:blipFill>
          <a:blip r:embed="rId26" cstate="print"/>
          <a:stretch>
            <a:fillRect/>
          </a:stretch>
        </p:blipFill>
        <p:spPr>
          <a:xfrm>
            <a:off x="6380860" y="4428833"/>
            <a:ext cx="115011" cy="114985"/>
          </a:xfrm>
          <a:prstGeom prst="rect">
            <a:avLst/>
          </a:prstGeom>
        </p:spPr>
      </p:pic>
      <p:pic>
        <p:nvPicPr>
          <p:cNvPr id="197" name="object 197"/>
          <p:cNvPicPr/>
          <p:nvPr/>
        </p:nvPicPr>
        <p:blipFill>
          <a:blip r:embed="rId29" cstate="print"/>
          <a:stretch>
            <a:fillRect/>
          </a:stretch>
        </p:blipFill>
        <p:spPr>
          <a:xfrm>
            <a:off x="6152260" y="4428833"/>
            <a:ext cx="114998" cy="114985"/>
          </a:xfrm>
          <a:prstGeom prst="rect">
            <a:avLst/>
          </a:prstGeom>
        </p:spPr>
      </p:pic>
      <p:pic>
        <p:nvPicPr>
          <p:cNvPr id="198" name="object 198"/>
          <p:cNvPicPr/>
          <p:nvPr/>
        </p:nvPicPr>
        <p:blipFill>
          <a:blip r:embed="rId30" cstate="print"/>
          <a:stretch>
            <a:fillRect/>
          </a:stretch>
        </p:blipFill>
        <p:spPr>
          <a:xfrm>
            <a:off x="5923648" y="4428833"/>
            <a:ext cx="115011" cy="114985"/>
          </a:xfrm>
          <a:prstGeom prst="rect">
            <a:avLst/>
          </a:prstGeom>
        </p:spPr>
      </p:pic>
      <p:pic>
        <p:nvPicPr>
          <p:cNvPr id="199" name="object 199"/>
          <p:cNvPicPr/>
          <p:nvPr/>
        </p:nvPicPr>
        <p:blipFill>
          <a:blip r:embed="rId26" cstate="print"/>
          <a:stretch>
            <a:fillRect/>
          </a:stretch>
        </p:blipFill>
        <p:spPr>
          <a:xfrm>
            <a:off x="5695048" y="4428833"/>
            <a:ext cx="115011" cy="114985"/>
          </a:xfrm>
          <a:prstGeom prst="rect">
            <a:avLst/>
          </a:prstGeom>
        </p:spPr>
      </p:pic>
      <p:pic>
        <p:nvPicPr>
          <p:cNvPr id="200" name="object 200"/>
          <p:cNvPicPr/>
          <p:nvPr/>
        </p:nvPicPr>
        <p:blipFill>
          <a:blip r:embed="rId31" cstate="print"/>
          <a:stretch>
            <a:fillRect/>
          </a:stretch>
        </p:blipFill>
        <p:spPr>
          <a:xfrm>
            <a:off x="5466448" y="4428833"/>
            <a:ext cx="114998" cy="114985"/>
          </a:xfrm>
          <a:prstGeom prst="rect">
            <a:avLst/>
          </a:prstGeom>
        </p:spPr>
      </p:pic>
      <p:pic>
        <p:nvPicPr>
          <p:cNvPr id="201" name="object 201"/>
          <p:cNvPicPr/>
          <p:nvPr/>
        </p:nvPicPr>
        <p:blipFill>
          <a:blip r:embed="rId26" cstate="print"/>
          <a:stretch>
            <a:fillRect/>
          </a:stretch>
        </p:blipFill>
        <p:spPr>
          <a:xfrm>
            <a:off x="5225135" y="4428833"/>
            <a:ext cx="115011" cy="114985"/>
          </a:xfrm>
          <a:prstGeom prst="rect">
            <a:avLst/>
          </a:prstGeom>
        </p:spPr>
      </p:pic>
      <p:pic>
        <p:nvPicPr>
          <p:cNvPr id="202" name="object 202"/>
          <p:cNvPicPr/>
          <p:nvPr/>
        </p:nvPicPr>
        <p:blipFill>
          <a:blip r:embed="rId37" cstate="print"/>
          <a:stretch>
            <a:fillRect/>
          </a:stretch>
        </p:blipFill>
        <p:spPr>
          <a:xfrm>
            <a:off x="7066674" y="4607738"/>
            <a:ext cx="115011" cy="114985"/>
          </a:xfrm>
          <a:prstGeom prst="rect">
            <a:avLst/>
          </a:prstGeom>
        </p:spPr>
      </p:pic>
      <p:pic>
        <p:nvPicPr>
          <p:cNvPr id="203" name="object 203"/>
          <p:cNvPicPr/>
          <p:nvPr/>
        </p:nvPicPr>
        <p:blipFill>
          <a:blip r:embed="rId38" cstate="print"/>
          <a:stretch>
            <a:fillRect/>
          </a:stretch>
        </p:blipFill>
        <p:spPr>
          <a:xfrm>
            <a:off x="6838074" y="4607738"/>
            <a:ext cx="114998" cy="114985"/>
          </a:xfrm>
          <a:prstGeom prst="rect">
            <a:avLst/>
          </a:prstGeom>
        </p:spPr>
      </p:pic>
      <p:pic>
        <p:nvPicPr>
          <p:cNvPr id="204" name="object 204"/>
          <p:cNvPicPr/>
          <p:nvPr/>
        </p:nvPicPr>
        <p:blipFill>
          <a:blip r:embed="rId37" cstate="print"/>
          <a:stretch>
            <a:fillRect/>
          </a:stretch>
        </p:blipFill>
        <p:spPr>
          <a:xfrm>
            <a:off x="6609460" y="4607738"/>
            <a:ext cx="115011" cy="114985"/>
          </a:xfrm>
          <a:prstGeom prst="rect">
            <a:avLst/>
          </a:prstGeom>
        </p:spPr>
      </p:pic>
      <p:pic>
        <p:nvPicPr>
          <p:cNvPr id="205" name="object 205"/>
          <p:cNvPicPr/>
          <p:nvPr/>
        </p:nvPicPr>
        <p:blipFill>
          <a:blip r:embed="rId37" cstate="print"/>
          <a:stretch>
            <a:fillRect/>
          </a:stretch>
        </p:blipFill>
        <p:spPr>
          <a:xfrm>
            <a:off x="6380860" y="4607738"/>
            <a:ext cx="115011" cy="114985"/>
          </a:xfrm>
          <a:prstGeom prst="rect">
            <a:avLst/>
          </a:prstGeom>
        </p:spPr>
      </p:pic>
      <p:pic>
        <p:nvPicPr>
          <p:cNvPr id="206" name="object 206"/>
          <p:cNvPicPr/>
          <p:nvPr/>
        </p:nvPicPr>
        <p:blipFill>
          <a:blip r:embed="rId39" cstate="print"/>
          <a:stretch>
            <a:fillRect/>
          </a:stretch>
        </p:blipFill>
        <p:spPr>
          <a:xfrm>
            <a:off x="6152260" y="4607738"/>
            <a:ext cx="114998" cy="114985"/>
          </a:xfrm>
          <a:prstGeom prst="rect">
            <a:avLst/>
          </a:prstGeom>
        </p:spPr>
      </p:pic>
      <p:pic>
        <p:nvPicPr>
          <p:cNvPr id="207" name="object 207"/>
          <p:cNvPicPr/>
          <p:nvPr/>
        </p:nvPicPr>
        <p:blipFill>
          <a:blip r:embed="rId37" cstate="print"/>
          <a:stretch>
            <a:fillRect/>
          </a:stretch>
        </p:blipFill>
        <p:spPr>
          <a:xfrm>
            <a:off x="5923648" y="4607738"/>
            <a:ext cx="115011" cy="114985"/>
          </a:xfrm>
          <a:prstGeom prst="rect">
            <a:avLst/>
          </a:prstGeom>
        </p:spPr>
      </p:pic>
      <p:pic>
        <p:nvPicPr>
          <p:cNvPr id="208" name="object 208"/>
          <p:cNvPicPr/>
          <p:nvPr/>
        </p:nvPicPr>
        <p:blipFill>
          <a:blip r:embed="rId40" cstate="print"/>
          <a:stretch>
            <a:fillRect/>
          </a:stretch>
        </p:blipFill>
        <p:spPr>
          <a:xfrm>
            <a:off x="5695048" y="4607738"/>
            <a:ext cx="115011" cy="114985"/>
          </a:xfrm>
          <a:prstGeom prst="rect">
            <a:avLst/>
          </a:prstGeom>
        </p:spPr>
      </p:pic>
      <p:pic>
        <p:nvPicPr>
          <p:cNvPr id="209" name="object 209"/>
          <p:cNvPicPr/>
          <p:nvPr/>
        </p:nvPicPr>
        <p:blipFill>
          <a:blip r:embed="rId41" cstate="print"/>
          <a:stretch>
            <a:fillRect/>
          </a:stretch>
        </p:blipFill>
        <p:spPr>
          <a:xfrm>
            <a:off x="5466448" y="4607738"/>
            <a:ext cx="114998" cy="114985"/>
          </a:xfrm>
          <a:prstGeom prst="rect">
            <a:avLst/>
          </a:prstGeom>
        </p:spPr>
      </p:pic>
      <p:pic>
        <p:nvPicPr>
          <p:cNvPr id="210" name="object 210"/>
          <p:cNvPicPr/>
          <p:nvPr/>
        </p:nvPicPr>
        <p:blipFill>
          <a:blip r:embed="rId37" cstate="print"/>
          <a:stretch>
            <a:fillRect/>
          </a:stretch>
        </p:blipFill>
        <p:spPr>
          <a:xfrm>
            <a:off x="5225135" y="4607738"/>
            <a:ext cx="115011" cy="114985"/>
          </a:xfrm>
          <a:prstGeom prst="rect">
            <a:avLst/>
          </a:prstGeom>
        </p:spPr>
      </p:pic>
      <p:pic>
        <p:nvPicPr>
          <p:cNvPr id="211" name="object 211"/>
          <p:cNvPicPr/>
          <p:nvPr/>
        </p:nvPicPr>
        <p:blipFill>
          <a:blip r:embed="rId8" cstate="print"/>
          <a:stretch>
            <a:fillRect/>
          </a:stretch>
        </p:blipFill>
        <p:spPr>
          <a:xfrm>
            <a:off x="7066674" y="4786655"/>
            <a:ext cx="115011" cy="114985"/>
          </a:xfrm>
          <a:prstGeom prst="rect">
            <a:avLst/>
          </a:prstGeom>
        </p:spPr>
      </p:pic>
      <p:pic>
        <p:nvPicPr>
          <p:cNvPr id="212" name="object 212"/>
          <p:cNvPicPr/>
          <p:nvPr/>
        </p:nvPicPr>
        <p:blipFill>
          <a:blip r:embed="rId24" cstate="print"/>
          <a:stretch>
            <a:fillRect/>
          </a:stretch>
        </p:blipFill>
        <p:spPr>
          <a:xfrm>
            <a:off x="6838074" y="4786655"/>
            <a:ext cx="114998" cy="114985"/>
          </a:xfrm>
          <a:prstGeom prst="rect">
            <a:avLst/>
          </a:prstGeom>
        </p:spPr>
      </p:pic>
      <p:pic>
        <p:nvPicPr>
          <p:cNvPr id="213" name="object 213"/>
          <p:cNvPicPr/>
          <p:nvPr/>
        </p:nvPicPr>
        <p:blipFill>
          <a:blip r:embed="rId27" cstate="print"/>
          <a:stretch>
            <a:fillRect/>
          </a:stretch>
        </p:blipFill>
        <p:spPr>
          <a:xfrm>
            <a:off x="6838074" y="4965547"/>
            <a:ext cx="114998" cy="114985"/>
          </a:xfrm>
          <a:prstGeom prst="rect">
            <a:avLst/>
          </a:prstGeom>
        </p:spPr>
      </p:pic>
      <p:pic>
        <p:nvPicPr>
          <p:cNvPr id="214" name="object 214"/>
          <p:cNvPicPr/>
          <p:nvPr/>
        </p:nvPicPr>
        <p:blipFill>
          <a:blip r:embed="rId28" cstate="print"/>
          <a:stretch>
            <a:fillRect/>
          </a:stretch>
        </p:blipFill>
        <p:spPr>
          <a:xfrm>
            <a:off x="6596760" y="4965547"/>
            <a:ext cx="115011" cy="114985"/>
          </a:xfrm>
          <a:prstGeom prst="rect">
            <a:avLst/>
          </a:prstGeom>
        </p:spPr>
      </p:pic>
      <p:pic>
        <p:nvPicPr>
          <p:cNvPr id="215" name="object 215"/>
          <p:cNvPicPr/>
          <p:nvPr/>
        </p:nvPicPr>
        <p:blipFill>
          <a:blip r:embed="rId26" cstate="print"/>
          <a:stretch>
            <a:fillRect/>
          </a:stretch>
        </p:blipFill>
        <p:spPr>
          <a:xfrm>
            <a:off x="6380860" y="4965547"/>
            <a:ext cx="115011" cy="114985"/>
          </a:xfrm>
          <a:prstGeom prst="rect">
            <a:avLst/>
          </a:prstGeom>
        </p:spPr>
      </p:pic>
      <p:pic>
        <p:nvPicPr>
          <p:cNvPr id="216" name="object 216"/>
          <p:cNvPicPr/>
          <p:nvPr/>
        </p:nvPicPr>
        <p:blipFill>
          <a:blip r:embed="rId29" cstate="print"/>
          <a:stretch>
            <a:fillRect/>
          </a:stretch>
        </p:blipFill>
        <p:spPr>
          <a:xfrm>
            <a:off x="6152260" y="4965547"/>
            <a:ext cx="114998" cy="114985"/>
          </a:xfrm>
          <a:prstGeom prst="rect">
            <a:avLst/>
          </a:prstGeom>
        </p:spPr>
      </p:pic>
      <p:pic>
        <p:nvPicPr>
          <p:cNvPr id="217" name="object 217"/>
          <p:cNvPicPr/>
          <p:nvPr/>
        </p:nvPicPr>
        <p:blipFill>
          <a:blip r:embed="rId26" cstate="print"/>
          <a:stretch>
            <a:fillRect/>
          </a:stretch>
        </p:blipFill>
        <p:spPr>
          <a:xfrm>
            <a:off x="5910948" y="4965547"/>
            <a:ext cx="115011" cy="114985"/>
          </a:xfrm>
          <a:prstGeom prst="rect">
            <a:avLst/>
          </a:prstGeom>
        </p:spPr>
      </p:pic>
      <p:pic>
        <p:nvPicPr>
          <p:cNvPr id="218" name="object 218"/>
          <p:cNvPicPr/>
          <p:nvPr/>
        </p:nvPicPr>
        <p:blipFill>
          <a:blip r:embed="rId19" cstate="print"/>
          <a:stretch>
            <a:fillRect/>
          </a:stretch>
        </p:blipFill>
        <p:spPr>
          <a:xfrm>
            <a:off x="6838074" y="5144452"/>
            <a:ext cx="114998" cy="114985"/>
          </a:xfrm>
          <a:prstGeom prst="rect">
            <a:avLst/>
          </a:prstGeom>
        </p:spPr>
      </p:pic>
      <p:pic>
        <p:nvPicPr>
          <p:cNvPr id="219" name="object 219"/>
          <p:cNvPicPr/>
          <p:nvPr/>
        </p:nvPicPr>
        <p:blipFill>
          <a:blip r:embed="rId20" cstate="print"/>
          <a:stretch>
            <a:fillRect/>
          </a:stretch>
        </p:blipFill>
        <p:spPr>
          <a:xfrm>
            <a:off x="6609460" y="5144452"/>
            <a:ext cx="115011" cy="114985"/>
          </a:xfrm>
          <a:prstGeom prst="rect">
            <a:avLst/>
          </a:prstGeom>
        </p:spPr>
      </p:pic>
      <p:pic>
        <p:nvPicPr>
          <p:cNvPr id="220" name="object 220"/>
          <p:cNvPicPr/>
          <p:nvPr/>
        </p:nvPicPr>
        <p:blipFill>
          <a:blip r:embed="rId18" cstate="print"/>
          <a:stretch>
            <a:fillRect/>
          </a:stretch>
        </p:blipFill>
        <p:spPr>
          <a:xfrm>
            <a:off x="6380860" y="5144452"/>
            <a:ext cx="115011" cy="114985"/>
          </a:xfrm>
          <a:prstGeom prst="rect">
            <a:avLst/>
          </a:prstGeom>
        </p:spPr>
      </p:pic>
      <p:pic>
        <p:nvPicPr>
          <p:cNvPr id="221" name="object 221"/>
          <p:cNvPicPr/>
          <p:nvPr/>
        </p:nvPicPr>
        <p:blipFill>
          <a:blip r:embed="rId21" cstate="print"/>
          <a:stretch>
            <a:fillRect/>
          </a:stretch>
        </p:blipFill>
        <p:spPr>
          <a:xfrm>
            <a:off x="6152260" y="5144452"/>
            <a:ext cx="114998" cy="114985"/>
          </a:xfrm>
          <a:prstGeom prst="rect">
            <a:avLst/>
          </a:prstGeom>
        </p:spPr>
      </p:pic>
      <p:pic>
        <p:nvPicPr>
          <p:cNvPr id="222" name="object 222"/>
          <p:cNvPicPr/>
          <p:nvPr/>
        </p:nvPicPr>
        <p:blipFill>
          <a:blip r:embed="rId9" cstate="print"/>
          <a:stretch>
            <a:fillRect/>
          </a:stretch>
        </p:blipFill>
        <p:spPr>
          <a:xfrm>
            <a:off x="6609460" y="4786655"/>
            <a:ext cx="115011" cy="114985"/>
          </a:xfrm>
          <a:prstGeom prst="rect">
            <a:avLst/>
          </a:prstGeom>
        </p:spPr>
      </p:pic>
      <p:pic>
        <p:nvPicPr>
          <p:cNvPr id="223" name="object 223"/>
          <p:cNvPicPr/>
          <p:nvPr/>
        </p:nvPicPr>
        <p:blipFill>
          <a:blip r:embed="rId8" cstate="print"/>
          <a:stretch>
            <a:fillRect/>
          </a:stretch>
        </p:blipFill>
        <p:spPr>
          <a:xfrm>
            <a:off x="6380860" y="4786655"/>
            <a:ext cx="115011" cy="114985"/>
          </a:xfrm>
          <a:prstGeom prst="rect">
            <a:avLst/>
          </a:prstGeom>
        </p:spPr>
      </p:pic>
      <p:pic>
        <p:nvPicPr>
          <p:cNvPr id="224" name="object 224"/>
          <p:cNvPicPr/>
          <p:nvPr/>
        </p:nvPicPr>
        <p:blipFill>
          <a:blip r:embed="rId25" cstate="print"/>
          <a:stretch>
            <a:fillRect/>
          </a:stretch>
        </p:blipFill>
        <p:spPr>
          <a:xfrm>
            <a:off x="6152260" y="4786655"/>
            <a:ext cx="114998" cy="114985"/>
          </a:xfrm>
          <a:prstGeom prst="rect">
            <a:avLst/>
          </a:prstGeom>
        </p:spPr>
      </p:pic>
      <p:pic>
        <p:nvPicPr>
          <p:cNvPr id="225" name="object 225"/>
          <p:cNvPicPr/>
          <p:nvPr/>
        </p:nvPicPr>
        <p:blipFill>
          <a:blip r:embed="rId9" cstate="print"/>
          <a:stretch>
            <a:fillRect/>
          </a:stretch>
        </p:blipFill>
        <p:spPr>
          <a:xfrm>
            <a:off x="5923648" y="4786655"/>
            <a:ext cx="115011" cy="114985"/>
          </a:xfrm>
          <a:prstGeom prst="rect">
            <a:avLst/>
          </a:prstGeom>
        </p:spPr>
      </p:pic>
      <p:pic>
        <p:nvPicPr>
          <p:cNvPr id="226" name="object 226"/>
          <p:cNvPicPr/>
          <p:nvPr/>
        </p:nvPicPr>
        <p:blipFill>
          <a:blip r:embed="rId8" cstate="print"/>
          <a:stretch>
            <a:fillRect/>
          </a:stretch>
        </p:blipFill>
        <p:spPr>
          <a:xfrm>
            <a:off x="5695048" y="4786655"/>
            <a:ext cx="115011" cy="114985"/>
          </a:xfrm>
          <a:prstGeom prst="rect">
            <a:avLst/>
          </a:prstGeom>
        </p:spPr>
      </p:pic>
      <p:pic>
        <p:nvPicPr>
          <p:cNvPr id="227" name="object 227"/>
          <p:cNvPicPr/>
          <p:nvPr/>
        </p:nvPicPr>
        <p:blipFill>
          <a:blip r:embed="rId10" cstate="print"/>
          <a:stretch>
            <a:fillRect/>
          </a:stretch>
        </p:blipFill>
        <p:spPr>
          <a:xfrm>
            <a:off x="5466448" y="4786655"/>
            <a:ext cx="114998" cy="114985"/>
          </a:xfrm>
          <a:prstGeom prst="rect">
            <a:avLst/>
          </a:prstGeom>
        </p:spPr>
      </p:pic>
      <p:pic>
        <p:nvPicPr>
          <p:cNvPr id="228" name="object 228"/>
          <p:cNvPicPr/>
          <p:nvPr/>
        </p:nvPicPr>
        <p:blipFill>
          <a:blip r:embed="rId8" cstate="print"/>
          <a:stretch>
            <a:fillRect/>
          </a:stretch>
        </p:blipFill>
        <p:spPr>
          <a:xfrm>
            <a:off x="5225135" y="4786655"/>
            <a:ext cx="115011" cy="114985"/>
          </a:xfrm>
          <a:prstGeom prst="rect">
            <a:avLst/>
          </a:prstGeom>
        </p:spPr>
      </p:pic>
      <p:sp>
        <p:nvSpPr>
          <p:cNvPr id="229" name="object 229"/>
          <p:cNvSpPr/>
          <p:nvPr/>
        </p:nvSpPr>
        <p:spPr>
          <a:xfrm>
            <a:off x="3448837" y="1879460"/>
            <a:ext cx="576580" cy="179070"/>
          </a:xfrm>
          <a:custGeom>
            <a:avLst/>
            <a:gdLst/>
            <a:ahLst/>
            <a:cxnLst/>
            <a:rect l="l" t="t" r="r" b="b"/>
            <a:pathLst>
              <a:path w="576579" h="179069">
                <a:moveTo>
                  <a:pt x="0" y="0"/>
                </a:moveTo>
                <a:lnTo>
                  <a:pt x="576491" y="178904"/>
                </a:lnTo>
              </a:path>
            </a:pathLst>
          </a:custGeom>
          <a:ln w="6350">
            <a:solidFill>
              <a:srgbClr val="221714"/>
            </a:solidFill>
          </a:ln>
        </p:spPr>
        <p:txBody>
          <a:bodyPr wrap="square" lIns="0" tIns="0" rIns="0" bIns="0" rtlCol="0"/>
          <a:lstStyle/>
          <a:p>
            <a:endParaRPr/>
          </a:p>
        </p:txBody>
      </p:sp>
      <p:sp>
        <p:nvSpPr>
          <p:cNvPr id="230" name="object 230"/>
          <p:cNvSpPr/>
          <p:nvPr/>
        </p:nvSpPr>
        <p:spPr>
          <a:xfrm>
            <a:off x="4625886" y="5371376"/>
            <a:ext cx="53975" cy="53975"/>
          </a:xfrm>
          <a:custGeom>
            <a:avLst/>
            <a:gdLst/>
            <a:ahLst/>
            <a:cxnLst/>
            <a:rect l="l" t="t" r="r" b="b"/>
            <a:pathLst>
              <a:path w="53975" h="53975">
                <a:moveTo>
                  <a:pt x="53721" y="26860"/>
                </a:moveTo>
                <a:lnTo>
                  <a:pt x="51610" y="37315"/>
                </a:lnTo>
                <a:lnTo>
                  <a:pt x="45853" y="45853"/>
                </a:lnTo>
                <a:lnTo>
                  <a:pt x="37315" y="51610"/>
                </a:lnTo>
                <a:lnTo>
                  <a:pt x="26860" y="53721"/>
                </a:lnTo>
                <a:lnTo>
                  <a:pt x="16405" y="51610"/>
                </a:lnTo>
                <a:lnTo>
                  <a:pt x="7867" y="45853"/>
                </a:lnTo>
                <a:lnTo>
                  <a:pt x="2110" y="37315"/>
                </a:lnTo>
                <a:lnTo>
                  <a:pt x="0" y="26860"/>
                </a:lnTo>
                <a:lnTo>
                  <a:pt x="2110" y="16405"/>
                </a:lnTo>
                <a:lnTo>
                  <a:pt x="7867" y="7867"/>
                </a:lnTo>
                <a:lnTo>
                  <a:pt x="16405" y="2110"/>
                </a:lnTo>
                <a:lnTo>
                  <a:pt x="26860" y="0"/>
                </a:lnTo>
                <a:lnTo>
                  <a:pt x="37315" y="2110"/>
                </a:lnTo>
                <a:lnTo>
                  <a:pt x="45853" y="7867"/>
                </a:lnTo>
                <a:lnTo>
                  <a:pt x="51610" y="16405"/>
                </a:lnTo>
                <a:lnTo>
                  <a:pt x="53721" y="26860"/>
                </a:lnTo>
                <a:close/>
              </a:path>
            </a:pathLst>
          </a:custGeom>
          <a:ln w="3175">
            <a:solidFill>
              <a:srgbClr val="221714"/>
            </a:solidFill>
          </a:ln>
        </p:spPr>
        <p:txBody>
          <a:bodyPr wrap="square" lIns="0" tIns="0" rIns="0" bIns="0" rtlCol="0"/>
          <a:lstStyle/>
          <a:p>
            <a:endParaRPr/>
          </a:p>
        </p:txBody>
      </p:sp>
      <p:graphicFrame>
        <p:nvGraphicFramePr>
          <p:cNvPr id="231" name="object 231"/>
          <p:cNvGraphicFramePr>
            <a:graphicFrameLocks noGrp="1"/>
          </p:cNvGraphicFramePr>
          <p:nvPr>
            <p:extLst>
              <p:ext uri="{D42A27DB-BD31-4B8C-83A1-F6EECF244321}">
                <p14:modId xmlns:p14="http://schemas.microsoft.com/office/powerpoint/2010/main" val="4206338475"/>
              </p:ext>
            </p:extLst>
          </p:nvPr>
        </p:nvGraphicFramePr>
        <p:xfrm>
          <a:off x="3445649" y="1683194"/>
          <a:ext cx="3787139" cy="3851275"/>
        </p:xfrm>
        <a:graphic>
          <a:graphicData uri="http://schemas.openxmlformats.org/drawingml/2006/table">
            <a:tbl>
              <a:tblPr firstRow="1" bandRow="1">
                <a:tableStyleId>{2D5ABB26-0587-4C30-8999-92F81FD0307C}</a:tableStyleId>
              </a:tblPr>
              <a:tblGrid>
                <a:gridCol w="57658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228600">
                  <a:extLst>
                    <a:ext uri="{9D8B030D-6E8A-4147-A177-3AD203B41FA5}">
                      <a16:colId xmlns:a16="http://schemas.microsoft.com/office/drawing/2014/main" val="20005"/>
                    </a:ext>
                  </a:extLst>
                </a:gridCol>
                <a:gridCol w="228600">
                  <a:extLst>
                    <a:ext uri="{9D8B030D-6E8A-4147-A177-3AD203B41FA5}">
                      <a16:colId xmlns:a16="http://schemas.microsoft.com/office/drawing/2014/main" val="20006"/>
                    </a:ext>
                  </a:extLst>
                </a:gridCol>
                <a:gridCol w="228600">
                  <a:extLst>
                    <a:ext uri="{9D8B030D-6E8A-4147-A177-3AD203B41FA5}">
                      <a16:colId xmlns:a16="http://schemas.microsoft.com/office/drawing/2014/main" val="20007"/>
                    </a:ext>
                  </a:extLst>
                </a:gridCol>
                <a:gridCol w="228600">
                  <a:extLst>
                    <a:ext uri="{9D8B030D-6E8A-4147-A177-3AD203B41FA5}">
                      <a16:colId xmlns:a16="http://schemas.microsoft.com/office/drawing/2014/main" val="20008"/>
                    </a:ext>
                  </a:extLst>
                </a:gridCol>
                <a:gridCol w="228600">
                  <a:extLst>
                    <a:ext uri="{9D8B030D-6E8A-4147-A177-3AD203B41FA5}">
                      <a16:colId xmlns:a16="http://schemas.microsoft.com/office/drawing/2014/main" val="20009"/>
                    </a:ext>
                  </a:extLst>
                </a:gridCol>
                <a:gridCol w="228600">
                  <a:extLst>
                    <a:ext uri="{9D8B030D-6E8A-4147-A177-3AD203B41FA5}">
                      <a16:colId xmlns:a16="http://schemas.microsoft.com/office/drawing/2014/main" val="20010"/>
                    </a:ext>
                  </a:extLst>
                </a:gridCol>
                <a:gridCol w="228600">
                  <a:extLst>
                    <a:ext uri="{9D8B030D-6E8A-4147-A177-3AD203B41FA5}">
                      <a16:colId xmlns:a16="http://schemas.microsoft.com/office/drawing/2014/main" val="20011"/>
                    </a:ext>
                  </a:extLst>
                </a:gridCol>
                <a:gridCol w="228599">
                  <a:extLst>
                    <a:ext uri="{9D8B030D-6E8A-4147-A177-3AD203B41FA5}">
                      <a16:colId xmlns:a16="http://schemas.microsoft.com/office/drawing/2014/main" val="20012"/>
                    </a:ext>
                  </a:extLst>
                </a:gridCol>
                <a:gridCol w="228600">
                  <a:extLst>
                    <a:ext uri="{9D8B030D-6E8A-4147-A177-3AD203B41FA5}">
                      <a16:colId xmlns:a16="http://schemas.microsoft.com/office/drawing/2014/main" val="20013"/>
                    </a:ext>
                  </a:extLst>
                </a:gridCol>
                <a:gridCol w="238760">
                  <a:extLst>
                    <a:ext uri="{9D8B030D-6E8A-4147-A177-3AD203B41FA5}">
                      <a16:colId xmlns:a16="http://schemas.microsoft.com/office/drawing/2014/main" val="20014"/>
                    </a:ext>
                  </a:extLst>
                </a:gridCol>
              </a:tblGrid>
              <a:tr h="193040">
                <a:tc gridSpan="15">
                  <a:txBody>
                    <a:bodyPr/>
                    <a:lstStyle/>
                    <a:p>
                      <a:pPr marL="858519">
                        <a:lnSpc>
                          <a:spcPct val="100000"/>
                        </a:lnSpc>
                        <a:spcBef>
                          <a:spcPts val="65"/>
                        </a:spcBef>
                      </a:pPr>
                      <a:r>
                        <a:rPr sz="1050" b="1" dirty="0">
                          <a:solidFill>
                            <a:srgbClr val="221714"/>
                          </a:solidFill>
                          <a:latin typeface="Microsoft YaHei"/>
                          <a:cs typeface="Microsoft YaHei"/>
                        </a:rPr>
                        <a:t>Air</a:t>
                      </a:r>
                      <a:r>
                        <a:rPr sz="1050" b="1" spc="85" dirty="0">
                          <a:solidFill>
                            <a:srgbClr val="221714"/>
                          </a:solidFill>
                          <a:latin typeface="Microsoft YaHei"/>
                          <a:cs typeface="Microsoft YaHei"/>
                        </a:rPr>
                        <a:t> </a:t>
                      </a:r>
                      <a:r>
                        <a:rPr sz="1050" b="1" dirty="0">
                          <a:solidFill>
                            <a:srgbClr val="221714"/>
                          </a:solidFill>
                          <a:latin typeface="Microsoft YaHei"/>
                          <a:cs typeface="Microsoft YaHei"/>
                        </a:rPr>
                        <a:t>Conditioning</a:t>
                      </a:r>
                      <a:r>
                        <a:rPr sz="1050" b="1" spc="90" dirty="0">
                          <a:solidFill>
                            <a:srgbClr val="221714"/>
                          </a:solidFill>
                          <a:latin typeface="Microsoft YaHei"/>
                          <a:cs typeface="Microsoft YaHei"/>
                        </a:rPr>
                        <a:t> </a:t>
                      </a:r>
                      <a:r>
                        <a:rPr sz="1050" b="1" spc="-10" dirty="0">
                          <a:solidFill>
                            <a:srgbClr val="221714"/>
                          </a:solidFill>
                          <a:latin typeface="Microsoft YaHei"/>
                          <a:cs typeface="Microsoft YaHei"/>
                        </a:rPr>
                        <a:t>stralcntluoes</a:t>
                      </a:r>
                      <a:endParaRPr sz="1050">
                        <a:latin typeface="Microsoft YaHei"/>
                        <a:cs typeface="Microsoft YaHei"/>
                      </a:endParaRPr>
                    </a:p>
                  </a:txBody>
                  <a:tcPr marL="0" marR="0" marT="825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8435">
                <a:tc>
                  <a:txBody>
                    <a:bodyPr/>
                    <a:lstStyle/>
                    <a:p>
                      <a:pPr marL="246379">
                        <a:lnSpc>
                          <a:spcPts val="535"/>
                        </a:lnSpc>
                        <a:spcBef>
                          <a:spcPts val="70"/>
                        </a:spcBef>
                      </a:pPr>
                      <a:r>
                        <a:rPr sz="500" b="1" spc="-10" dirty="0">
                          <a:solidFill>
                            <a:srgbClr val="221714"/>
                          </a:solidFill>
                          <a:latin typeface="Microsoft YaHei"/>
                          <a:cs typeface="Microsoft YaHei"/>
                        </a:rPr>
                        <a:t>Thickness</a:t>
                      </a:r>
                      <a:endParaRPr sz="500">
                        <a:latin typeface="Microsoft YaHei"/>
                        <a:cs typeface="Microsoft YaHei"/>
                      </a:endParaRPr>
                    </a:p>
                    <a:p>
                      <a:pPr marL="28575">
                        <a:lnSpc>
                          <a:spcPts val="655"/>
                        </a:lnSpc>
                      </a:pPr>
                      <a:r>
                        <a:rPr sz="600" b="1" spc="-25" dirty="0">
                          <a:solidFill>
                            <a:srgbClr val="221714"/>
                          </a:solidFill>
                          <a:latin typeface="Microsoft YaHei"/>
                          <a:cs typeface="Microsoft YaHei"/>
                        </a:rPr>
                        <a:t>O.D</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5560">
                        <a:lnSpc>
                          <a:spcPts val="610"/>
                        </a:lnSpc>
                        <a:spcBef>
                          <a:spcPts val="70"/>
                        </a:spcBef>
                      </a:pPr>
                      <a:r>
                        <a:rPr sz="600" b="1" spc="-20" dirty="0">
                          <a:solidFill>
                            <a:srgbClr val="221714"/>
                          </a:solidFill>
                          <a:latin typeface="Microsoft YaHei"/>
                          <a:cs typeface="Microsoft YaHei"/>
                        </a:rPr>
                        <a:t>0.30</a:t>
                      </a:r>
                      <a:endParaRPr sz="600">
                        <a:latin typeface="Microsoft YaHei"/>
                        <a:cs typeface="Microsoft YaHei"/>
                      </a:endParaRPr>
                    </a:p>
                    <a:p>
                      <a:pPr marL="3873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0.35</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0.40</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0.45</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0.50</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0.55</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0.60</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0.65</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0.70</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0.75</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0.80</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1.00</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1.20</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marL="38100">
                        <a:lnSpc>
                          <a:spcPts val="610"/>
                        </a:lnSpc>
                        <a:spcBef>
                          <a:spcPts val="70"/>
                        </a:spcBef>
                      </a:pPr>
                      <a:r>
                        <a:rPr sz="600" b="1" spc="-20" dirty="0">
                          <a:solidFill>
                            <a:srgbClr val="221714"/>
                          </a:solidFill>
                          <a:latin typeface="Microsoft YaHei"/>
                          <a:cs typeface="Microsoft YaHei"/>
                        </a:rPr>
                        <a:t>1.50</a:t>
                      </a:r>
                      <a:endParaRPr sz="600">
                        <a:latin typeface="Microsoft YaHei"/>
                        <a:cs typeface="Microsoft YaHei"/>
                      </a:endParaRPr>
                    </a:p>
                    <a:p>
                      <a:pPr marL="41275">
                        <a:lnSpc>
                          <a:spcPts val="610"/>
                        </a:lnSpc>
                      </a:pPr>
                      <a:r>
                        <a:rPr sz="600" b="1" spc="-25" dirty="0">
                          <a:solidFill>
                            <a:srgbClr val="221714"/>
                          </a:solidFill>
                          <a:latin typeface="Microsoft YaHei"/>
                          <a:cs typeface="Microsoft YaHei"/>
                        </a:rPr>
                        <a:t>mm</a:t>
                      </a:r>
                      <a:endParaRPr sz="600">
                        <a:latin typeface="Microsoft YaHei"/>
                        <a:cs typeface="Microsoft YaHei"/>
                      </a:endParaRPr>
                    </a:p>
                  </a:txBody>
                  <a:tcPr marL="0" marR="0" marT="889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1"/>
                  </a:ext>
                </a:extLst>
              </a:tr>
              <a:tr h="178435">
                <a:tc>
                  <a:txBody>
                    <a:bodyPr/>
                    <a:lstStyle/>
                    <a:p>
                      <a:pPr marL="28575">
                        <a:lnSpc>
                          <a:spcPct val="100000"/>
                        </a:lnSpc>
                        <a:spcBef>
                          <a:spcPts val="375"/>
                        </a:spcBef>
                      </a:pPr>
                      <a:r>
                        <a:rPr sz="600" b="1" spc="-10" dirty="0">
                          <a:solidFill>
                            <a:srgbClr val="221714"/>
                          </a:solidFill>
                          <a:latin typeface="Microsoft YaHei"/>
                          <a:cs typeface="Microsoft YaHei"/>
                        </a:rPr>
                        <a:t>4.76(3/16in)</a:t>
                      </a:r>
                      <a:endParaRPr sz="600">
                        <a:latin typeface="Microsoft YaHei"/>
                        <a:cs typeface="Microsoft YaHei"/>
                      </a:endParaRPr>
                    </a:p>
                  </a:txBody>
                  <a:tcPr marL="0" marR="0" marT="476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2"/>
                  </a:ext>
                </a:extLst>
              </a:tr>
              <a:tr h="178435">
                <a:tc>
                  <a:txBody>
                    <a:bodyPr/>
                    <a:lstStyle/>
                    <a:p>
                      <a:pPr marL="28575">
                        <a:lnSpc>
                          <a:spcPct val="100000"/>
                        </a:lnSpc>
                        <a:spcBef>
                          <a:spcPts val="375"/>
                        </a:spcBef>
                      </a:pPr>
                      <a:r>
                        <a:rPr sz="600" b="1" spc="-20" dirty="0">
                          <a:solidFill>
                            <a:srgbClr val="221714"/>
                          </a:solidFill>
                          <a:latin typeface="Microsoft YaHei"/>
                          <a:cs typeface="Microsoft YaHei"/>
                        </a:rPr>
                        <a:t>6.00</a:t>
                      </a:r>
                      <a:endParaRPr sz="600">
                        <a:latin typeface="Microsoft YaHei"/>
                        <a:cs typeface="Microsoft YaHei"/>
                      </a:endParaRPr>
                    </a:p>
                  </a:txBody>
                  <a:tcPr marL="0" marR="0" marT="476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3"/>
                  </a:ext>
                </a:extLst>
              </a:tr>
              <a:tr h="178435">
                <a:tc>
                  <a:txBody>
                    <a:bodyPr/>
                    <a:lstStyle/>
                    <a:p>
                      <a:pPr marL="28575">
                        <a:lnSpc>
                          <a:spcPct val="100000"/>
                        </a:lnSpc>
                        <a:spcBef>
                          <a:spcPts val="340"/>
                        </a:spcBef>
                      </a:pPr>
                      <a:r>
                        <a:rPr sz="600" b="1" spc="-10" dirty="0">
                          <a:solidFill>
                            <a:srgbClr val="221714"/>
                          </a:solidFill>
                          <a:latin typeface="Microsoft YaHei"/>
                          <a:cs typeface="Microsoft YaHei"/>
                        </a:rPr>
                        <a:t>6.35(1/4in)</a:t>
                      </a:r>
                      <a:endParaRPr sz="600">
                        <a:latin typeface="Microsoft YaHei"/>
                        <a:cs typeface="Microsoft YaHei"/>
                      </a:endParaRPr>
                    </a:p>
                  </a:txBody>
                  <a:tcPr marL="0" marR="0" marT="4318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4"/>
                  </a:ext>
                </a:extLst>
              </a:tr>
              <a:tr h="178435">
                <a:tc>
                  <a:txBody>
                    <a:bodyPr/>
                    <a:lstStyle/>
                    <a:p>
                      <a:pPr marL="28575">
                        <a:lnSpc>
                          <a:spcPct val="100000"/>
                        </a:lnSpc>
                        <a:spcBef>
                          <a:spcPts val="375"/>
                        </a:spcBef>
                      </a:pPr>
                      <a:r>
                        <a:rPr sz="600" b="1" spc="-20" dirty="0">
                          <a:solidFill>
                            <a:srgbClr val="221714"/>
                          </a:solidFill>
                          <a:latin typeface="Microsoft YaHei"/>
                          <a:cs typeface="Microsoft YaHei"/>
                        </a:rPr>
                        <a:t>7.00</a:t>
                      </a:r>
                      <a:endParaRPr sz="600">
                        <a:latin typeface="Microsoft YaHei"/>
                        <a:cs typeface="Microsoft YaHei"/>
                      </a:endParaRPr>
                    </a:p>
                  </a:txBody>
                  <a:tcPr marL="0" marR="0" marT="4762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5"/>
                  </a:ext>
                </a:extLst>
              </a:tr>
              <a:tr h="178435">
                <a:tc>
                  <a:txBody>
                    <a:bodyPr/>
                    <a:lstStyle/>
                    <a:p>
                      <a:pPr marL="28575">
                        <a:lnSpc>
                          <a:spcPct val="100000"/>
                        </a:lnSpc>
                        <a:spcBef>
                          <a:spcPts val="415"/>
                        </a:spcBef>
                      </a:pPr>
                      <a:r>
                        <a:rPr sz="600" b="1" spc="-10" dirty="0">
                          <a:solidFill>
                            <a:srgbClr val="221714"/>
                          </a:solidFill>
                          <a:latin typeface="Microsoft YaHei"/>
                          <a:cs typeface="Microsoft YaHei"/>
                        </a:rPr>
                        <a:t>7.94(5/16in)</a:t>
                      </a:r>
                      <a:endParaRPr sz="600">
                        <a:latin typeface="Microsoft YaHei"/>
                        <a:cs typeface="Microsoft YaHei"/>
                      </a:endParaRPr>
                    </a:p>
                  </a:txBody>
                  <a:tcPr marL="0" marR="0" marT="5270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6"/>
                  </a:ext>
                </a:extLst>
              </a:tr>
              <a:tr h="178435">
                <a:tc>
                  <a:txBody>
                    <a:bodyPr/>
                    <a:lstStyle/>
                    <a:p>
                      <a:pPr marL="28575">
                        <a:lnSpc>
                          <a:spcPct val="100000"/>
                        </a:lnSpc>
                        <a:spcBef>
                          <a:spcPts val="355"/>
                        </a:spcBef>
                      </a:pPr>
                      <a:r>
                        <a:rPr sz="600" b="1" spc="-20" dirty="0">
                          <a:solidFill>
                            <a:srgbClr val="221714"/>
                          </a:solidFill>
                          <a:latin typeface="Microsoft YaHei"/>
                          <a:cs typeface="Microsoft YaHei"/>
                        </a:rPr>
                        <a:t>8.00</a:t>
                      </a:r>
                      <a:endParaRPr sz="600">
                        <a:latin typeface="Microsoft YaHei"/>
                        <a:cs typeface="Microsoft YaHei"/>
                      </a:endParaRPr>
                    </a:p>
                  </a:txBody>
                  <a:tcPr marL="0" marR="0" marT="4508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7"/>
                  </a:ext>
                </a:extLst>
              </a:tr>
              <a:tr h="178435">
                <a:tc>
                  <a:txBody>
                    <a:bodyPr/>
                    <a:lstStyle/>
                    <a:p>
                      <a:pPr marL="28575">
                        <a:lnSpc>
                          <a:spcPct val="100000"/>
                        </a:lnSpc>
                        <a:spcBef>
                          <a:spcPts val="395"/>
                        </a:spcBef>
                      </a:pPr>
                      <a:r>
                        <a:rPr sz="600" b="1" spc="-10" dirty="0">
                          <a:solidFill>
                            <a:srgbClr val="221714"/>
                          </a:solidFill>
                          <a:latin typeface="Microsoft YaHei"/>
                          <a:cs typeface="Microsoft YaHei"/>
                        </a:rPr>
                        <a:t>9.52(3/8in)</a:t>
                      </a:r>
                      <a:endParaRPr sz="600">
                        <a:latin typeface="Microsoft YaHei"/>
                        <a:cs typeface="Microsoft YaHei"/>
                      </a:endParaRPr>
                    </a:p>
                  </a:txBody>
                  <a:tcPr marL="0" marR="0" marT="5016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8"/>
                  </a:ext>
                </a:extLst>
              </a:tr>
              <a:tr h="178435">
                <a:tc>
                  <a:txBody>
                    <a:bodyPr/>
                    <a:lstStyle/>
                    <a:p>
                      <a:pPr marL="28575">
                        <a:lnSpc>
                          <a:spcPct val="100000"/>
                        </a:lnSpc>
                        <a:spcBef>
                          <a:spcPts val="390"/>
                        </a:spcBef>
                      </a:pPr>
                      <a:r>
                        <a:rPr sz="600" b="1" spc="-10" dirty="0">
                          <a:solidFill>
                            <a:srgbClr val="221714"/>
                          </a:solidFill>
                          <a:latin typeface="Microsoft YaHei"/>
                          <a:cs typeface="Microsoft YaHei"/>
                        </a:rPr>
                        <a:t>10.00</a:t>
                      </a:r>
                      <a:endParaRPr sz="600">
                        <a:latin typeface="Microsoft YaHei"/>
                        <a:cs typeface="Microsoft YaHei"/>
                      </a:endParaRPr>
                    </a:p>
                  </a:txBody>
                  <a:tcPr marL="0" marR="0" marT="495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09"/>
                  </a:ext>
                </a:extLst>
              </a:tr>
              <a:tr h="178435">
                <a:tc>
                  <a:txBody>
                    <a:bodyPr/>
                    <a:lstStyle/>
                    <a:p>
                      <a:pPr marL="28575">
                        <a:lnSpc>
                          <a:spcPct val="100000"/>
                        </a:lnSpc>
                        <a:spcBef>
                          <a:spcPts val="400"/>
                        </a:spcBef>
                      </a:pPr>
                      <a:r>
                        <a:rPr sz="600" b="1" spc="-10" dirty="0">
                          <a:solidFill>
                            <a:srgbClr val="221714"/>
                          </a:solidFill>
                          <a:latin typeface="Microsoft YaHei"/>
                          <a:cs typeface="Microsoft YaHei"/>
                        </a:rPr>
                        <a:t>12.00</a:t>
                      </a:r>
                      <a:endParaRPr sz="600">
                        <a:latin typeface="Microsoft YaHei"/>
                        <a:cs typeface="Microsoft YaHei"/>
                      </a:endParaRPr>
                    </a:p>
                  </a:txBody>
                  <a:tcPr marL="0" marR="0" marT="5080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0"/>
                  </a:ext>
                </a:extLst>
              </a:tr>
              <a:tr h="178435">
                <a:tc>
                  <a:txBody>
                    <a:bodyPr/>
                    <a:lstStyle/>
                    <a:p>
                      <a:pPr marL="28575">
                        <a:lnSpc>
                          <a:spcPct val="100000"/>
                        </a:lnSpc>
                        <a:spcBef>
                          <a:spcPts val="425"/>
                        </a:spcBef>
                      </a:pPr>
                      <a:r>
                        <a:rPr sz="600" b="1" spc="-25" dirty="0">
                          <a:solidFill>
                            <a:srgbClr val="221714"/>
                          </a:solidFill>
                          <a:latin typeface="Microsoft YaHei"/>
                          <a:cs typeface="Microsoft YaHei"/>
                        </a:rPr>
                        <a:t>12.70（1/2in）</a:t>
                      </a:r>
                      <a:endParaRPr sz="600">
                        <a:latin typeface="Microsoft YaHei"/>
                        <a:cs typeface="Microsoft YaHei"/>
                      </a:endParaRPr>
                    </a:p>
                  </a:txBody>
                  <a:tcPr marL="0" marR="0" marT="5397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1"/>
                  </a:ext>
                </a:extLst>
              </a:tr>
              <a:tr h="178435">
                <a:tc>
                  <a:txBody>
                    <a:bodyPr/>
                    <a:lstStyle/>
                    <a:p>
                      <a:pPr marL="28575">
                        <a:lnSpc>
                          <a:spcPct val="100000"/>
                        </a:lnSpc>
                        <a:spcBef>
                          <a:spcPts val="409"/>
                        </a:spcBef>
                      </a:pPr>
                      <a:r>
                        <a:rPr sz="600" b="1" spc="-25" dirty="0">
                          <a:solidFill>
                            <a:srgbClr val="221714"/>
                          </a:solidFill>
                          <a:latin typeface="Microsoft YaHei"/>
                          <a:cs typeface="Microsoft YaHei"/>
                        </a:rPr>
                        <a:t>14</a:t>
                      </a:r>
                      <a:endParaRPr sz="600">
                        <a:latin typeface="Microsoft YaHei"/>
                        <a:cs typeface="Microsoft YaHei"/>
                      </a:endParaRPr>
                    </a:p>
                  </a:txBody>
                  <a:tcPr marL="0" marR="0" marT="52069"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2"/>
                  </a:ext>
                </a:extLst>
              </a:tr>
              <a:tr h="191135">
                <a:tc>
                  <a:txBody>
                    <a:bodyPr/>
                    <a:lstStyle/>
                    <a:p>
                      <a:pPr marL="28575">
                        <a:lnSpc>
                          <a:spcPct val="100000"/>
                        </a:lnSpc>
                        <a:spcBef>
                          <a:spcPts val="395"/>
                        </a:spcBef>
                      </a:pPr>
                      <a:r>
                        <a:rPr sz="600" b="1" spc="-25" dirty="0">
                          <a:solidFill>
                            <a:srgbClr val="221714"/>
                          </a:solidFill>
                          <a:latin typeface="Microsoft YaHei"/>
                          <a:cs typeface="Microsoft YaHei"/>
                        </a:rPr>
                        <a:t>15</a:t>
                      </a:r>
                      <a:endParaRPr sz="600">
                        <a:latin typeface="Microsoft YaHei"/>
                        <a:cs typeface="Microsoft YaHei"/>
                      </a:endParaRPr>
                    </a:p>
                  </a:txBody>
                  <a:tcPr marL="0" marR="0" marT="5016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3"/>
                  </a:ext>
                </a:extLst>
              </a:tr>
              <a:tr h="178435">
                <a:tc>
                  <a:txBody>
                    <a:bodyPr/>
                    <a:lstStyle/>
                    <a:p>
                      <a:pPr marL="28575">
                        <a:lnSpc>
                          <a:spcPct val="100000"/>
                        </a:lnSpc>
                        <a:spcBef>
                          <a:spcPts val="330"/>
                        </a:spcBef>
                      </a:pPr>
                      <a:r>
                        <a:rPr sz="600" b="1" spc="-10" dirty="0">
                          <a:solidFill>
                            <a:srgbClr val="221714"/>
                          </a:solidFill>
                          <a:latin typeface="Microsoft YaHei"/>
                          <a:cs typeface="Microsoft YaHei"/>
                        </a:rPr>
                        <a:t>15.88(5/8in)</a:t>
                      </a:r>
                      <a:endParaRPr sz="600">
                        <a:latin typeface="Microsoft YaHei"/>
                        <a:cs typeface="Microsoft YaHei"/>
                      </a:endParaRPr>
                    </a:p>
                  </a:txBody>
                  <a:tcPr marL="0" marR="0" marT="4191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4"/>
                  </a:ext>
                </a:extLst>
              </a:tr>
              <a:tr h="178435">
                <a:tc>
                  <a:txBody>
                    <a:bodyPr/>
                    <a:lstStyle/>
                    <a:p>
                      <a:pPr marL="28575">
                        <a:lnSpc>
                          <a:spcPct val="100000"/>
                        </a:lnSpc>
                        <a:spcBef>
                          <a:spcPts val="340"/>
                        </a:spcBef>
                      </a:pPr>
                      <a:r>
                        <a:rPr sz="600" b="1" spc="-25" dirty="0">
                          <a:solidFill>
                            <a:srgbClr val="221714"/>
                          </a:solidFill>
                          <a:latin typeface="Microsoft YaHei"/>
                          <a:cs typeface="Microsoft YaHei"/>
                        </a:rPr>
                        <a:t>16</a:t>
                      </a:r>
                      <a:endParaRPr sz="600">
                        <a:latin typeface="Microsoft YaHei"/>
                        <a:cs typeface="Microsoft YaHei"/>
                      </a:endParaRPr>
                    </a:p>
                  </a:txBody>
                  <a:tcPr marL="0" marR="0" marT="4318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5"/>
                  </a:ext>
                </a:extLst>
              </a:tr>
              <a:tr h="178435">
                <a:tc>
                  <a:txBody>
                    <a:bodyPr/>
                    <a:lstStyle/>
                    <a:p>
                      <a:pPr marL="28575">
                        <a:lnSpc>
                          <a:spcPct val="100000"/>
                        </a:lnSpc>
                        <a:spcBef>
                          <a:spcPts val="315"/>
                        </a:spcBef>
                      </a:pPr>
                      <a:r>
                        <a:rPr sz="600" b="1" spc="-10" dirty="0">
                          <a:solidFill>
                            <a:srgbClr val="221714"/>
                          </a:solidFill>
                          <a:latin typeface="Microsoft YaHei"/>
                          <a:cs typeface="Microsoft YaHei"/>
                        </a:rPr>
                        <a:t>19.05(3/4in)</a:t>
                      </a:r>
                      <a:endParaRPr sz="600">
                        <a:latin typeface="Microsoft YaHei"/>
                        <a:cs typeface="Microsoft YaHei"/>
                      </a:endParaRPr>
                    </a:p>
                  </a:txBody>
                  <a:tcPr marL="0" marR="0" marT="4000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6"/>
                  </a:ext>
                </a:extLst>
              </a:tr>
              <a:tr h="178435">
                <a:tc>
                  <a:txBody>
                    <a:bodyPr/>
                    <a:lstStyle/>
                    <a:p>
                      <a:pPr marL="28575">
                        <a:lnSpc>
                          <a:spcPct val="100000"/>
                        </a:lnSpc>
                        <a:spcBef>
                          <a:spcPts val="335"/>
                        </a:spcBef>
                      </a:pPr>
                      <a:r>
                        <a:rPr sz="600" b="1" spc="-25" dirty="0">
                          <a:solidFill>
                            <a:srgbClr val="221714"/>
                          </a:solidFill>
                          <a:latin typeface="Microsoft YaHei"/>
                          <a:cs typeface="Microsoft YaHei"/>
                        </a:rPr>
                        <a:t>22.22（7/8in）</a:t>
                      </a:r>
                      <a:endParaRPr sz="600">
                        <a:latin typeface="Microsoft YaHei"/>
                        <a:cs typeface="Microsoft YaHei"/>
                      </a:endParaRPr>
                    </a:p>
                  </a:txBody>
                  <a:tcPr marL="0" marR="0" marT="4254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7"/>
                  </a:ext>
                </a:extLst>
              </a:tr>
              <a:tr h="178435">
                <a:tc>
                  <a:txBody>
                    <a:bodyPr/>
                    <a:lstStyle/>
                    <a:p>
                      <a:pPr marL="28575">
                        <a:lnSpc>
                          <a:spcPct val="100000"/>
                        </a:lnSpc>
                        <a:spcBef>
                          <a:spcPts val="350"/>
                        </a:spcBef>
                      </a:pPr>
                      <a:r>
                        <a:rPr sz="600" b="1" spc="-10" dirty="0">
                          <a:solidFill>
                            <a:srgbClr val="221714"/>
                          </a:solidFill>
                          <a:latin typeface="Microsoft YaHei"/>
                          <a:cs typeface="Microsoft YaHei"/>
                        </a:rPr>
                        <a:t>25.4（1in）</a:t>
                      </a:r>
                      <a:endParaRPr sz="600">
                        <a:latin typeface="Microsoft YaHei"/>
                        <a:cs typeface="Microsoft YaHei"/>
                      </a:endParaRPr>
                    </a:p>
                  </a:txBody>
                  <a:tcPr marL="0" marR="0" marT="4445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8"/>
                  </a:ext>
                </a:extLst>
              </a:tr>
              <a:tr h="178435">
                <a:tc>
                  <a:txBody>
                    <a:bodyPr/>
                    <a:lstStyle/>
                    <a:p>
                      <a:pPr marL="28575">
                        <a:lnSpc>
                          <a:spcPct val="100000"/>
                        </a:lnSpc>
                        <a:spcBef>
                          <a:spcPts val="360"/>
                        </a:spcBef>
                      </a:pPr>
                      <a:r>
                        <a:rPr sz="600" b="1" spc="-35" dirty="0">
                          <a:solidFill>
                            <a:srgbClr val="221714"/>
                          </a:solidFill>
                          <a:latin typeface="Microsoft YaHei"/>
                          <a:cs typeface="Microsoft YaHei"/>
                        </a:rPr>
                        <a:t>28.57(1-</a:t>
                      </a:r>
                      <a:r>
                        <a:rPr sz="600" b="1" spc="-10" dirty="0">
                          <a:solidFill>
                            <a:srgbClr val="221714"/>
                          </a:solidFill>
                          <a:latin typeface="Microsoft YaHei"/>
                          <a:cs typeface="Microsoft YaHei"/>
                        </a:rPr>
                        <a:t>1/8in)</a:t>
                      </a:r>
                      <a:endParaRPr sz="600">
                        <a:latin typeface="Microsoft YaHei"/>
                        <a:cs typeface="Microsoft YaHei"/>
                      </a:endParaRPr>
                    </a:p>
                  </a:txBody>
                  <a:tcPr marL="0" marR="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extLst>
                  <a:ext uri="{0D108BD9-81ED-4DB2-BD59-A6C34878D82A}">
                    <a16:rowId xmlns:a16="http://schemas.microsoft.com/office/drawing/2014/main" val="10019"/>
                  </a:ext>
                </a:extLst>
              </a:tr>
              <a:tr h="255270">
                <a:tc>
                  <a:txBody>
                    <a:bodyPr/>
                    <a:lstStyle/>
                    <a:p>
                      <a:pPr marL="28575">
                        <a:lnSpc>
                          <a:spcPct val="100000"/>
                        </a:lnSpc>
                        <a:spcBef>
                          <a:spcPts val="590"/>
                        </a:spcBef>
                      </a:pPr>
                      <a:r>
                        <a:rPr sz="600" b="1" spc="-10" dirty="0">
                          <a:solidFill>
                            <a:srgbClr val="221714"/>
                          </a:solidFill>
                          <a:latin typeface="Microsoft YaHei"/>
                          <a:cs typeface="Microsoft YaHei"/>
                        </a:rPr>
                        <a:t>Remark:</a:t>
                      </a:r>
                      <a:endParaRPr sz="600">
                        <a:latin typeface="Microsoft YaHei"/>
                        <a:cs typeface="Microsoft YaHei"/>
                      </a:endParaRPr>
                    </a:p>
                  </a:txBody>
                  <a:tcPr marL="0" marR="0" marT="74930"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gridSpan="14">
                  <a:txBody>
                    <a:bodyPr/>
                    <a:lstStyle/>
                    <a:p>
                      <a:pPr marL="59055" marR="562610">
                        <a:lnSpc>
                          <a:spcPct val="69400"/>
                        </a:lnSpc>
                        <a:spcBef>
                          <a:spcPts val="635"/>
                        </a:spcBef>
                      </a:pPr>
                      <a:r>
                        <a:rPr sz="600" spc="-40" dirty="0">
                          <a:solidFill>
                            <a:srgbClr val="221714"/>
                          </a:solidFill>
                          <a:latin typeface="Microsoft Sans Serif"/>
                          <a:cs typeface="Microsoft Sans Serif"/>
                        </a:rPr>
                        <a:t>Sizos</a:t>
                      </a:r>
                      <a:r>
                        <a:rPr sz="600" spc="-60" dirty="0">
                          <a:solidFill>
                            <a:srgbClr val="221714"/>
                          </a:solidFill>
                          <a:latin typeface="Microsoft Sans Serif"/>
                          <a:cs typeface="Microsoft Sans Serif"/>
                        </a:rPr>
                        <a:t> </a:t>
                      </a:r>
                      <a:r>
                        <a:rPr sz="600" dirty="0">
                          <a:solidFill>
                            <a:srgbClr val="221714"/>
                          </a:solidFill>
                          <a:latin typeface="Microsoft Sans Serif"/>
                          <a:cs typeface="Microsoft Sans Serif"/>
                        </a:rPr>
                        <a:t>with</a:t>
                      </a:r>
                      <a:r>
                        <a:rPr sz="600" spc="-55" dirty="0">
                          <a:solidFill>
                            <a:srgbClr val="221714"/>
                          </a:solidFill>
                          <a:latin typeface="Microsoft Sans Serif"/>
                          <a:cs typeface="Microsoft Sans Serif"/>
                        </a:rPr>
                        <a:t> </a:t>
                      </a:r>
                      <a:r>
                        <a:rPr sz="600" dirty="0">
                          <a:solidFill>
                            <a:srgbClr val="221714"/>
                          </a:solidFill>
                          <a:latin typeface="Microsoft Sans Serif"/>
                          <a:cs typeface="Microsoft Sans Serif"/>
                        </a:rPr>
                        <a:t>mark‘</a:t>
                      </a:r>
                      <a:r>
                        <a:rPr sz="600" spc="495" dirty="0">
                          <a:solidFill>
                            <a:srgbClr val="221714"/>
                          </a:solidFill>
                          <a:latin typeface="Microsoft Sans Serif"/>
                          <a:cs typeface="Microsoft Sans Serif"/>
                        </a:rPr>
                        <a:t> </a:t>
                      </a:r>
                      <a:r>
                        <a:rPr sz="600" dirty="0">
                          <a:solidFill>
                            <a:srgbClr val="221714"/>
                          </a:solidFill>
                          <a:latin typeface="Microsoft Sans Serif"/>
                          <a:cs typeface="Microsoft Sans Serif"/>
                        </a:rPr>
                        <a:t>’indicate</a:t>
                      </a:r>
                      <a:r>
                        <a:rPr sz="600" spc="-55" dirty="0">
                          <a:solidFill>
                            <a:srgbClr val="221714"/>
                          </a:solidFill>
                          <a:latin typeface="Microsoft Sans Serif"/>
                          <a:cs typeface="Microsoft Sans Serif"/>
                        </a:rPr>
                        <a:t> </a:t>
                      </a:r>
                      <a:r>
                        <a:rPr sz="600" spc="-35" dirty="0">
                          <a:solidFill>
                            <a:srgbClr val="221714"/>
                          </a:solidFill>
                          <a:latin typeface="Microsoft Sans Serif"/>
                          <a:cs typeface="Microsoft Sans Serif"/>
                        </a:rPr>
                        <a:t>chase</a:t>
                      </a:r>
                      <a:r>
                        <a:rPr sz="600" spc="-60" dirty="0">
                          <a:solidFill>
                            <a:srgbClr val="221714"/>
                          </a:solidFill>
                          <a:latin typeface="Microsoft Sans Serif"/>
                          <a:cs typeface="Microsoft Sans Serif"/>
                        </a:rPr>
                        <a:t> </a:t>
                      </a:r>
                      <a:r>
                        <a:rPr sz="600" spc="-25" dirty="0">
                          <a:solidFill>
                            <a:srgbClr val="221714"/>
                          </a:solidFill>
                          <a:latin typeface="Microsoft Sans Serif"/>
                          <a:cs typeface="Microsoft Sans Serif"/>
                        </a:rPr>
                        <a:t>are</a:t>
                      </a:r>
                      <a:r>
                        <a:rPr sz="600" spc="-55" dirty="0">
                          <a:solidFill>
                            <a:srgbClr val="221714"/>
                          </a:solidFill>
                          <a:latin typeface="Microsoft Sans Serif"/>
                          <a:cs typeface="Microsoft Sans Serif"/>
                        </a:rPr>
                        <a:t> </a:t>
                      </a:r>
                      <a:r>
                        <a:rPr sz="600" spc="-10" dirty="0">
                          <a:solidFill>
                            <a:srgbClr val="221714"/>
                          </a:solidFill>
                          <a:latin typeface="Microsoft Sans Serif"/>
                          <a:cs typeface="Microsoft Sans Serif"/>
                        </a:rPr>
                        <a:t>common</a:t>
                      </a:r>
                      <a:r>
                        <a:rPr sz="600" spc="-55" dirty="0">
                          <a:solidFill>
                            <a:srgbClr val="221714"/>
                          </a:solidFill>
                          <a:latin typeface="Microsoft Sans Serif"/>
                          <a:cs typeface="Microsoft Sans Serif"/>
                        </a:rPr>
                        <a:t> </a:t>
                      </a:r>
                      <a:r>
                        <a:rPr sz="600" spc="-45" dirty="0">
                          <a:solidFill>
                            <a:srgbClr val="221714"/>
                          </a:solidFill>
                          <a:latin typeface="Microsoft Sans Serif"/>
                          <a:cs typeface="Microsoft Sans Serif"/>
                        </a:rPr>
                        <a:t>sizes</a:t>
                      </a:r>
                      <a:r>
                        <a:rPr sz="600" spc="-60" dirty="0">
                          <a:solidFill>
                            <a:srgbClr val="221714"/>
                          </a:solidFill>
                          <a:latin typeface="Microsoft Sans Serif"/>
                          <a:cs typeface="Microsoft Sans Serif"/>
                        </a:rPr>
                        <a:t> </a:t>
                      </a:r>
                      <a:r>
                        <a:rPr sz="600" spc="-10" dirty="0">
                          <a:solidFill>
                            <a:srgbClr val="221714"/>
                          </a:solidFill>
                          <a:latin typeface="Microsoft Sans Serif"/>
                          <a:cs typeface="Microsoft Sans Serif"/>
                        </a:rPr>
                        <a:t>which</a:t>
                      </a:r>
                      <a:r>
                        <a:rPr sz="600" spc="-55" dirty="0">
                          <a:solidFill>
                            <a:srgbClr val="221714"/>
                          </a:solidFill>
                          <a:latin typeface="Microsoft Sans Serif"/>
                          <a:cs typeface="Microsoft Sans Serif"/>
                        </a:rPr>
                        <a:t> </a:t>
                      </a:r>
                      <a:r>
                        <a:rPr sz="600" dirty="0">
                          <a:solidFill>
                            <a:srgbClr val="221714"/>
                          </a:solidFill>
                          <a:latin typeface="Microsoft Sans Serif"/>
                          <a:cs typeface="Microsoft Sans Serif"/>
                        </a:rPr>
                        <a:t>the</a:t>
                      </a:r>
                      <a:r>
                        <a:rPr sz="600" spc="-60" dirty="0">
                          <a:solidFill>
                            <a:srgbClr val="221714"/>
                          </a:solidFill>
                          <a:latin typeface="Microsoft Sans Serif"/>
                          <a:cs typeface="Microsoft Sans Serif"/>
                        </a:rPr>
                        <a:t> </a:t>
                      </a:r>
                      <a:r>
                        <a:rPr sz="600" spc="-10" dirty="0">
                          <a:solidFill>
                            <a:srgbClr val="221714"/>
                          </a:solidFill>
                          <a:latin typeface="Microsoft Sans Serif"/>
                          <a:cs typeface="Microsoft Sans Serif"/>
                        </a:rPr>
                        <a:t>factory</a:t>
                      </a:r>
                      <a:r>
                        <a:rPr sz="600" spc="-55" dirty="0">
                          <a:solidFill>
                            <a:srgbClr val="221714"/>
                          </a:solidFill>
                          <a:latin typeface="Microsoft Sans Serif"/>
                          <a:cs typeface="Microsoft Sans Serif"/>
                        </a:rPr>
                        <a:t> </a:t>
                      </a:r>
                      <a:r>
                        <a:rPr sz="600" spc="-15" dirty="0">
                          <a:solidFill>
                            <a:srgbClr val="221714"/>
                          </a:solidFill>
                          <a:latin typeface="Microsoft Sans Serif"/>
                          <a:cs typeface="Microsoft Sans Serif"/>
                        </a:rPr>
                        <a:t>is</a:t>
                      </a:r>
                      <a:r>
                        <a:rPr sz="600" spc="-60" dirty="0">
                          <a:solidFill>
                            <a:srgbClr val="221714"/>
                          </a:solidFill>
                          <a:latin typeface="Microsoft Sans Serif"/>
                          <a:cs typeface="Microsoft Sans Serif"/>
                        </a:rPr>
                        <a:t> </a:t>
                      </a:r>
                      <a:r>
                        <a:rPr sz="600" spc="-10" dirty="0">
                          <a:solidFill>
                            <a:srgbClr val="221714"/>
                          </a:solidFill>
                          <a:latin typeface="Microsoft Sans Serif"/>
                          <a:cs typeface="Microsoft Sans Serif"/>
                        </a:rPr>
                        <a:t>marking,</a:t>
                      </a:r>
                      <a:r>
                        <a:rPr sz="600" spc="500" dirty="0">
                          <a:solidFill>
                            <a:srgbClr val="221714"/>
                          </a:solidFill>
                          <a:latin typeface="Microsoft Sans Serif"/>
                          <a:cs typeface="Microsoft Sans Serif"/>
                        </a:rPr>
                        <a:t> </a:t>
                      </a:r>
                      <a:r>
                        <a:rPr sz="600" spc="-30" dirty="0">
                          <a:solidFill>
                            <a:srgbClr val="221714"/>
                          </a:solidFill>
                          <a:latin typeface="Microsoft Sans Serif"/>
                          <a:cs typeface="Microsoft Sans Serif"/>
                        </a:rPr>
                        <a:t>Any</a:t>
                      </a:r>
                      <a:r>
                        <a:rPr sz="600" spc="-50" dirty="0">
                          <a:solidFill>
                            <a:srgbClr val="221714"/>
                          </a:solidFill>
                          <a:latin typeface="Microsoft Sans Serif"/>
                          <a:cs typeface="Microsoft Sans Serif"/>
                        </a:rPr>
                        <a:t> </a:t>
                      </a:r>
                      <a:r>
                        <a:rPr sz="600" spc="-20" dirty="0">
                          <a:solidFill>
                            <a:srgbClr val="221714"/>
                          </a:solidFill>
                          <a:latin typeface="Microsoft Sans Serif"/>
                          <a:cs typeface="Microsoft Sans Serif"/>
                        </a:rPr>
                        <a:t>unusual</a:t>
                      </a:r>
                      <a:r>
                        <a:rPr sz="600" spc="-45" dirty="0">
                          <a:solidFill>
                            <a:srgbClr val="221714"/>
                          </a:solidFill>
                          <a:latin typeface="Microsoft Sans Serif"/>
                          <a:cs typeface="Microsoft Sans Serif"/>
                        </a:rPr>
                        <a:t> sizes</a:t>
                      </a:r>
                      <a:r>
                        <a:rPr sz="600" spc="-50" dirty="0">
                          <a:solidFill>
                            <a:srgbClr val="221714"/>
                          </a:solidFill>
                          <a:latin typeface="Microsoft Sans Serif"/>
                          <a:cs typeface="Microsoft Sans Serif"/>
                        </a:rPr>
                        <a:t> </a:t>
                      </a:r>
                      <a:r>
                        <a:rPr sz="600" dirty="0">
                          <a:solidFill>
                            <a:srgbClr val="221714"/>
                          </a:solidFill>
                          <a:latin typeface="Microsoft Sans Serif"/>
                          <a:cs typeface="Microsoft Sans Serif"/>
                        </a:rPr>
                        <a:t>with</a:t>
                      </a:r>
                      <a:r>
                        <a:rPr sz="600" spc="-45" dirty="0">
                          <a:solidFill>
                            <a:srgbClr val="221714"/>
                          </a:solidFill>
                          <a:latin typeface="Microsoft Sans Serif"/>
                          <a:cs typeface="Microsoft Sans Serif"/>
                        </a:rPr>
                        <a:t> </a:t>
                      </a:r>
                      <a:r>
                        <a:rPr sz="600" spc="-25" dirty="0">
                          <a:solidFill>
                            <a:srgbClr val="221714"/>
                          </a:solidFill>
                          <a:latin typeface="Microsoft Sans Serif"/>
                          <a:cs typeface="Microsoft Sans Serif"/>
                        </a:rPr>
                        <a:t>special</a:t>
                      </a:r>
                      <a:r>
                        <a:rPr sz="600" spc="-50" dirty="0">
                          <a:solidFill>
                            <a:srgbClr val="221714"/>
                          </a:solidFill>
                          <a:latin typeface="Microsoft Sans Serif"/>
                          <a:cs typeface="Microsoft Sans Serif"/>
                        </a:rPr>
                        <a:t> </a:t>
                      </a:r>
                      <a:r>
                        <a:rPr sz="600" spc="-10" dirty="0">
                          <a:solidFill>
                            <a:srgbClr val="221714"/>
                          </a:solidFill>
                          <a:latin typeface="Microsoft Sans Serif"/>
                          <a:cs typeface="Microsoft Sans Serif"/>
                        </a:rPr>
                        <a:t>requirement</a:t>
                      </a:r>
                      <a:r>
                        <a:rPr sz="600" spc="-45" dirty="0">
                          <a:solidFill>
                            <a:srgbClr val="221714"/>
                          </a:solidFill>
                          <a:latin typeface="Microsoft Sans Serif"/>
                          <a:cs typeface="Microsoft Sans Serif"/>
                        </a:rPr>
                        <a:t> </a:t>
                      </a:r>
                      <a:r>
                        <a:rPr sz="600" spc="-25" dirty="0">
                          <a:solidFill>
                            <a:srgbClr val="221714"/>
                          </a:solidFill>
                          <a:latin typeface="Microsoft Sans Serif"/>
                          <a:cs typeface="Microsoft Sans Serif"/>
                        </a:rPr>
                        <a:t>can</a:t>
                      </a:r>
                      <a:r>
                        <a:rPr sz="600" spc="-45" dirty="0">
                          <a:solidFill>
                            <a:srgbClr val="221714"/>
                          </a:solidFill>
                          <a:latin typeface="Microsoft Sans Serif"/>
                          <a:cs typeface="Microsoft Sans Serif"/>
                        </a:rPr>
                        <a:t> </a:t>
                      </a:r>
                      <a:r>
                        <a:rPr sz="600" spc="-10" dirty="0">
                          <a:solidFill>
                            <a:srgbClr val="221714"/>
                          </a:solidFill>
                          <a:latin typeface="Microsoft Sans Serif"/>
                          <a:cs typeface="Microsoft Sans Serif"/>
                        </a:rPr>
                        <a:t>be</a:t>
                      </a:r>
                      <a:r>
                        <a:rPr sz="600" spc="-50" dirty="0">
                          <a:solidFill>
                            <a:srgbClr val="221714"/>
                          </a:solidFill>
                          <a:latin typeface="Microsoft Sans Serif"/>
                          <a:cs typeface="Microsoft Sans Serif"/>
                        </a:rPr>
                        <a:t> </a:t>
                      </a:r>
                      <a:r>
                        <a:rPr sz="600" spc="-20" dirty="0">
                          <a:solidFill>
                            <a:srgbClr val="221714"/>
                          </a:solidFill>
                          <a:latin typeface="Microsoft Sans Serif"/>
                          <a:cs typeface="Microsoft Sans Serif"/>
                        </a:rPr>
                        <a:t>tailor-</a:t>
                      </a:r>
                      <a:r>
                        <a:rPr sz="600" spc="-10" dirty="0">
                          <a:solidFill>
                            <a:srgbClr val="221714"/>
                          </a:solidFill>
                          <a:latin typeface="Microsoft Sans Serif"/>
                          <a:cs typeface="Microsoft Sans Serif"/>
                        </a:rPr>
                        <a:t>made</a:t>
                      </a:r>
                      <a:r>
                        <a:rPr sz="600" spc="-45" dirty="0">
                          <a:solidFill>
                            <a:srgbClr val="221714"/>
                          </a:solidFill>
                          <a:latin typeface="Microsoft Sans Serif"/>
                          <a:cs typeface="Microsoft Sans Serif"/>
                        </a:rPr>
                        <a:t> </a:t>
                      </a:r>
                      <a:r>
                        <a:rPr sz="600" spc="-25" dirty="0">
                          <a:solidFill>
                            <a:srgbClr val="221714"/>
                          </a:solidFill>
                          <a:latin typeface="Microsoft Sans Serif"/>
                          <a:cs typeface="Microsoft Sans Serif"/>
                        </a:rPr>
                        <a:t>against</a:t>
                      </a:r>
                      <a:r>
                        <a:rPr sz="600" spc="-50" dirty="0">
                          <a:solidFill>
                            <a:srgbClr val="221714"/>
                          </a:solidFill>
                          <a:latin typeface="Microsoft Sans Serif"/>
                          <a:cs typeface="Microsoft Sans Serif"/>
                        </a:rPr>
                        <a:t> </a:t>
                      </a:r>
                      <a:r>
                        <a:rPr sz="600" spc="-10" dirty="0">
                          <a:solidFill>
                            <a:srgbClr val="221714"/>
                          </a:solidFill>
                          <a:latin typeface="Microsoft Sans Serif"/>
                          <a:cs typeface="Microsoft Sans Serif"/>
                        </a:rPr>
                        <a:t>order.</a:t>
                      </a:r>
                      <a:endParaRPr sz="600" dirty="0">
                        <a:latin typeface="Microsoft Sans Serif"/>
                        <a:cs typeface="Microsoft Sans Serif"/>
                      </a:endParaRPr>
                    </a:p>
                  </a:txBody>
                  <a:tcPr marL="0" marR="0" marT="80645" marB="0">
                    <a:lnL w="6350">
                      <a:solidFill>
                        <a:srgbClr val="221714"/>
                      </a:solidFill>
                      <a:prstDash val="solid"/>
                    </a:lnL>
                    <a:lnR w="6350">
                      <a:solidFill>
                        <a:srgbClr val="221714"/>
                      </a:solidFill>
                      <a:prstDash val="solid"/>
                    </a:lnR>
                    <a:lnT w="6350">
                      <a:solidFill>
                        <a:srgbClr val="221714"/>
                      </a:solidFill>
                      <a:prstDash val="solid"/>
                    </a:lnT>
                    <a:lnB w="6350">
                      <a:solidFill>
                        <a:srgbClr val="221714"/>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0"/>
                  </a:ext>
                </a:extLst>
              </a:tr>
            </a:tbl>
          </a:graphicData>
        </a:graphic>
      </p:graphicFrame>
      <p:sp>
        <p:nvSpPr>
          <p:cNvPr id="234" name="Elipse 233">
            <a:extLst>
              <a:ext uri="{FF2B5EF4-FFF2-40B4-BE49-F238E27FC236}">
                <a16:creationId xmlns:a16="http://schemas.microsoft.com/office/drawing/2014/main" id="{85A88043-DD98-8183-D3A5-2E182317B2D6}"/>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6" name="CuadroTexto 235">
            <a:extLst>
              <a:ext uri="{FF2B5EF4-FFF2-40B4-BE49-F238E27FC236}">
                <a16:creationId xmlns:a16="http://schemas.microsoft.com/office/drawing/2014/main" id="{99C1F8DB-AA3F-FED7-F0BE-C04D9185C66D}"/>
              </a:ext>
            </a:extLst>
          </p:cNvPr>
          <p:cNvSpPr txBox="1"/>
          <p:nvPr/>
        </p:nvSpPr>
        <p:spPr>
          <a:xfrm>
            <a:off x="704457" y="316874"/>
            <a:ext cx="4183380" cy="369332"/>
          </a:xfrm>
          <a:prstGeom prst="rect">
            <a:avLst/>
          </a:prstGeom>
          <a:noFill/>
        </p:spPr>
        <p:txBody>
          <a:bodyPr wrap="square">
            <a:spAutoFit/>
          </a:bodyPr>
          <a:lstStyle/>
          <a:p>
            <a:r>
              <a:rPr lang="es-CL" sz="1800" b="1" dirty="0">
                <a:solidFill>
                  <a:srgbClr val="414142"/>
                </a:solidFill>
                <a:latin typeface="Microsoft YaHei"/>
                <a:cs typeface="Microsoft YaHei"/>
              </a:rPr>
              <a:t>Copper</a:t>
            </a:r>
            <a:r>
              <a:rPr lang="es-CL" sz="1800" b="1" spc="225" dirty="0">
                <a:solidFill>
                  <a:srgbClr val="414142"/>
                </a:solidFill>
                <a:latin typeface="Microsoft YaHei"/>
                <a:cs typeface="Microsoft YaHei"/>
              </a:rPr>
              <a:t> </a:t>
            </a:r>
            <a:r>
              <a:rPr lang="es-CL" sz="1800" b="1" spc="-20" dirty="0">
                <a:solidFill>
                  <a:srgbClr val="414142"/>
                </a:solidFill>
                <a:latin typeface="Microsoft YaHei"/>
                <a:cs typeface="Microsoft YaHei"/>
              </a:rPr>
              <a:t>pipe</a:t>
            </a:r>
            <a:endParaRPr lang="es-C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40360" y="329585"/>
            <a:ext cx="3126105" cy="287258"/>
          </a:xfrm>
          <a:prstGeom prst="rect">
            <a:avLst/>
          </a:prstGeom>
        </p:spPr>
        <p:txBody>
          <a:bodyPr vert="horz" wrap="square" lIns="0" tIns="17780" rIns="0" bIns="0" rtlCol="0">
            <a:spAutoFit/>
          </a:bodyPr>
          <a:lstStyle/>
          <a:p>
            <a:pPr marL="12700">
              <a:lnSpc>
                <a:spcPts val="2135"/>
              </a:lnSpc>
            </a:pPr>
            <a:r>
              <a:rPr sz="1800" b="1" dirty="0">
                <a:solidFill>
                  <a:srgbClr val="414142"/>
                </a:solidFill>
                <a:latin typeface="Microsoft YaHei"/>
                <a:cs typeface="Microsoft YaHei"/>
              </a:rPr>
              <a:t>Alloy</a:t>
            </a:r>
            <a:r>
              <a:rPr sz="1800" b="1" spc="335" dirty="0">
                <a:solidFill>
                  <a:srgbClr val="414142"/>
                </a:solidFill>
                <a:latin typeface="Microsoft YaHei"/>
                <a:cs typeface="Microsoft YaHei"/>
              </a:rPr>
              <a:t> </a:t>
            </a:r>
            <a:r>
              <a:rPr sz="1800" b="1" dirty="0">
                <a:solidFill>
                  <a:srgbClr val="414142"/>
                </a:solidFill>
                <a:latin typeface="Microsoft YaHei"/>
                <a:cs typeface="Microsoft YaHei"/>
              </a:rPr>
              <a:t>structural</a:t>
            </a:r>
            <a:r>
              <a:rPr sz="1800" b="1" spc="345" dirty="0">
                <a:solidFill>
                  <a:srgbClr val="414142"/>
                </a:solidFill>
                <a:latin typeface="Microsoft YaHei"/>
                <a:cs typeface="Microsoft YaHei"/>
              </a:rPr>
              <a:t> </a:t>
            </a:r>
            <a:r>
              <a:rPr sz="1800" b="1" spc="-20" dirty="0">
                <a:solidFill>
                  <a:srgbClr val="414142"/>
                </a:solidFill>
                <a:latin typeface="Microsoft YaHei"/>
                <a:cs typeface="Microsoft YaHei"/>
              </a:rPr>
              <a:t>steel</a:t>
            </a:r>
            <a:endParaRPr sz="1800" dirty="0">
              <a:latin typeface="Microsoft YaHei"/>
              <a:cs typeface="Microsoft YaHei"/>
            </a:endParaRPr>
          </a:p>
        </p:txBody>
      </p:sp>
      <p:pic>
        <p:nvPicPr>
          <p:cNvPr id="14" name="object 14"/>
          <p:cNvPicPr/>
          <p:nvPr/>
        </p:nvPicPr>
        <p:blipFill>
          <a:blip r:embed="rId2" cstate="print"/>
          <a:stretch>
            <a:fillRect/>
          </a:stretch>
        </p:blipFill>
        <p:spPr>
          <a:xfrm>
            <a:off x="4863871" y="1195717"/>
            <a:ext cx="2378062" cy="2761640"/>
          </a:xfrm>
          <a:prstGeom prst="rect">
            <a:avLst/>
          </a:prstGeom>
        </p:spPr>
      </p:pic>
      <p:pic>
        <p:nvPicPr>
          <p:cNvPr id="15" name="object 15"/>
          <p:cNvPicPr/>
          <p:nvPr/>
        </p:nvPicPr>
        <p:blipFill>
          <a:blip r:embed="rId3" cstate="print"/>
          <a:stretch>
            <a:fillRect/>
          </a:stretch>
        </p:blipFill>
        <p:spPr>
          <a:xfrm>
            <a:off x="318058" y="4074198"/>
            <a:ext cx="3438144" cy="3343059"/>
          </a:xfrm>
          <a:prstGeom prst="rect">
            <a:avLst/>
          </a:prstGeom>
        </p:spPr>
      </p:pic>
      <p:pic>
        <p:nvPicPr>
          <p:cNvPr id="16" name="object 16"/>
          <p:cNvPicPr/>
          <p:nvPr/>
        </p:nvPicPr>
        <p:blipFill>
          <a:blip r:embed="rId4" cstate="print"/>
          <a:stretch>
            <a:fillRect/>
          </a:stretch>
        </p:blipFill>
        <p:spPr>
          <a:xfrm>
            <a:off x="3452495" y="7544816"/>
            <a:ext cx="3765651" cy="2455075"/>
          </a:xfrm>
          <a:prstGeom prst="rect">
            <a:avLst/>
          </a:prstGeom>
        </p:spPr>
      </p:pic>
      <p:pic>
        <p:nvPicPr>
          <p:cNvPr id="17" name="object 17"/>
          <p:cNvPicPr/>
          <p:nvPr/>
        </p:nvPicPr>
        <p:blipFill>
          <a:blip r:embed="rId5" cstate="print"/>
          <a:stretch>
            <a:fillRect/>
          </a:stretch>
        </p:blipFill>
        <p:spPr>
          <a:xfrm>
            <a:off x="318058" y="7544816"/>
            <a:ext cx="3054946" cy="2455075"/>
          </a:xfrm>
          <a:prstGeom prst="rect">
            <a:avLst/>
          </a:prstGeom>
        </p:spPr>
      </p:pic>
      <p:pic>
        <p:nvPicPr>
          <p:cNvPr id="18" name="object 18"/>
          <p:cNvPicPr/>
          <p:nvPr/>
        </p:nvPicPr>
        <p:blipFill>
          <a:blip r:embed="rId6" cstate="print"/>
          <a:stretch>
            <a:fillRect/>
          </a:stretch>
        </p:blipFill>
        <p:spPr>
          <a:xfrm>
            <a:off x="3867734" y="5791441"/>
            <a:ext cx="3363099" cy="1625828"/>
          </a:xfrm>
          <a:prstGeom prst="rect">
            <a:avLst/>
          </a:prstGeom>
        </p:spPr>
      </p:pic>
      <p:pic>
        <p:nvPicPr>
          <p:cNvPr id="19" name="object 19"/>
          <p:cNvPicPr/>
          <p:nvPr/>
        </p:nvPicPr>
        <p:blipFill>
          <a:blip r:embed="rId7" cstate="print"/>
          <a:stretch>
            <a:fillRect/>
          </a:stretch>
        </p:blipFill>
        <p:spPr>
          <a:xfrm>
            <a:off x="3867734" y="4074198"/>
            <a:ext cx="3363099" cy="1625815"/>
          </a:xfrm>
          <a:prstGeom prst="rect">
            <a:avLst/>
          </a:prstGeom>
        </p:spPr>
      </p:pic>
      <p:graphicFrame>
        <p:nvGraphicFramePr>
          <p:cNvPr id="20" name="object 20"/>
          <p:cNvGraphicFramePr>
            <a:graphicFrameLocks noGrp="1"/>
          </p:cNvGraphicFramePr>
          <p:nvPr/>
        </p:nvGraphicFramePr>
        <p:xfrm>
          <a:off x="324332" y="1196454"/>
          <a:ext cx="4475477" cy="2753994"/>
        </p:xfrm>
        <a:graphic>
          <a:graphicData uri="http://schemas.openxmlformats.org/drawingml/2006/table">
            <a:tbl>
              <a:tblPr firstRow="1" bandRow="1">
                <a:tableStyleId>{2D5ABB26-0587-4C30-8999-92F81FD0307C}</a:tableStyleId>
              </a:tblPr>
              <a:tblGrid>
                <a:gridCol w="450850">
                  <a:extLst>
                    <a:ext uri="{9D8B030D-6E8A-4147-A177-3AD203B41FA5}">
                      <a16:colId xmlns:a16="http://schemas.microsoft.com/office/drawing/2014/main" val="20000"/>
                    </a:ext>
                  </a:extLst>
                </a:gridCol>
                <a:gridCol w="400684">
                  <a:extLst>
                    <a:ext uri="{9D8B030D-6E8A-4147-A177-3AD203B41FA5}">
                      <a16:colId xmlns:a16="http://schemas.microsoft.com/office/drawing/2014/main" val="20001"/>
                    </a:ext>
                  </a:extLst>
                </a:gridCol>
                <a:gridCol w="440690">
                  <a:extLst>
                    <a:ext uri="{9D8B030D-6E8A-4147-A177-3AD203B41FA5}">
                      <a16:colId xmlns:a16="http://schemas.microsoft.com/office/drawing/2014/main" val="20002"/>
                    </a:ext>
                  </a:extLst>
                </a:gridCol>
                <a:gridCol w="424180">
                  <a:extLst>
                    <a:ext uri="{9D8B030D-6E8A-4147-A177-3AD203B41FA5}">
                      <a16:colId xmlns:a16="http://schemas.microsoft.com/office/drawing/2014/main" val="20003"/>
                    </a:ext>
                  </a:extLst>
                </a:gridCol>
                <a:gridCol w="436880">
                  <a:extLst>
                    <a:ext uri="{9D8B030D-6E8A-4147-A177-3AD203B41FA5}">
                      <a16:colId xmlns:a16="http://schemas.microsoft.com/office/drawing/2014/main" val="20004"/>
                    </a:ext>
                  </a:extLst>
                </a:gridCol>
                <a:gridCol w="424180">
                  <a:extLst>
                    <a:ext uri="{9D8B030D-6E8A-4147-A177-3AD203B41FA5}">
                      <a16:colId xmlns:a16="http://schemas.microsoft.com/office/drawing/2014/main" val="20005"/>
                    </a:ext>
                  </a:extLst>
                </a:gridCol>
                <a:gridCol w="436880">
                  <a:extLst>
                    <a:ext uri="{9D8B030D-6E8A-4147-A177-3AD203B41FA5}">
                      <a16:colId xmlns:a16="http://schemas.microsoft.com/office/drawing/2014/main" val="20006"/>
                    </a:ext>
                  </a:extLst>
                </a:gridCol>
                <a:gridCol w="424179">
                  <a:extLst>
                    <a:ext uri="{9D8B030D-6E8A-4147-A177-3AD203B41FA5}">
                      <a16:colId xmlns:a16="http://schemas.microsoft.com/office/drawing/2014/main" val="20007"/>
                    </a:ext>
                  </a:extLst>
                </a:gridCol>
                <a:gridCol w="386079">
                  <a:extLst>
                    <a:ext uri="{9D8B030D-6E8A-4147-A177-3AD203B41FA5}">
                      <a16:colId xmlns:a16="http://schemas.microsoft.com/office/drawing/2014/main" val="20008"/>
                    </a:ext>
                  </a:extLst>
                </a:gridCol>
                <a:gridCol w="650875">
                  <a:extLst>
                    <a:ext uri="{9D8B030D-6E8A-4147-A177-3AD203B41FA5}">
                      <a16:colId xmlns:a16="http://schemas.microsoft.com/office/drawing/2014/main" val="20009"/>
                    </a:ext>
                  </a:extLst>
                </a:gridCol>
              </a:tblGrid>
              <a:tr h="215900">
                <a:tc gridSpan="10">
                  <a:txBody>
                    <a:bodyPr/>
                    <a:lstStyle/>
                    <a:p>
                      <a:pPr marL="1205230" marR="12065">
                        <a:lnSpc>
                          <a:spcPct val="100000"/>
                        </a:lnSpc>
                        <a:spcBef>
                          <a:spcPts val="254"/>
                        </a:spcBef>
                      </a:pPr>
                      <a:r>
                        <a:rPr sz="1100" b="1" dirty="0">
                          <a:solidFill>
                            <a:srgbClr val="221714"/>
                          </a:solidFill>
                          <a:latin typeface="Microsoft YaHei"/>
                          <a:cs typeface="Microsoft YaHei"/>
                        </a:rPr>
                        <a:t>Allov</a:t>
                      </a:r>
                      <a:r>
                        <a:rPr sz="1100" b="1" spc="-35" dirty="0">
                          <a:solidFill>
                            <a:srgbClr val="221714"/>
                          </a:solidFill>
                          <a:latin typeface="Microsoft YaHei"/>
                          <a:cs typeface="Microsoft YaHei"/>
                        </a:rPr>
                        <a:t> </a:t>
                      </a:r>
                      <a:r>
                        <a:rPr sz="1100" b="1" dirty="0">
                          <a:solidFill>
                            <a:srgbClr val="221714"/>
                          </a:solidFill>
                          <a:latin typeface="Microsoft YaHei"/>
                          <a:cs typeface="Microsoft YaHei"/>
                        </a:rPr>
                        <a:t>Steel</a:t>
                      </a:r>
                      <a:r>
                        <a:rPr sz="1100" b="1" spc="-35" dirty="0">
                          <a:solidFill>
                            <a:srgbClr val="221714"/>
                          </a:solidFill>
                          <a:latin typeface="Microsoft YaHei"/>
                          <a:cs typeface="Microsoft YaHei"/>
                        </a:rPr>
                        <a:t> </a:t>
                      </a:r>
                      <a:r>
                        <a:rPr sz="1100" b="1" dirty="0">
                          <a:solidFill>
                            <a:srgbClr val="221714"/>
                          </a:solidFill>
                          <a:latin typeface="Microsoft YaHei"/>
                          <a:cs typeface="Microsoft YaHei"/>
                        </a:rPr>
                        <a:t>For</a:t>
                      </a:r>
                      <a:r>
                        <a:rPr sz="1100" b="1" spc="-30" dirty="0">
                          <a:solidFill>
                            <a:srgbClr val="221714"/>
                          </a:solidFill>
                          <a:latin typeface="Microsoft YaHei"/>
                          <a:cs typeface="Microsoft YaHei"/>
                        </a:rPr>
                        <a:t> </a:t>
                      </a:r>
                      <a:r>
                        <a:rPr sz="1100" b="1" dirty="0">
                          <a:solidFill>
                            <a:srgbClr val="221714"/>
                          </a:solidFill>
                          <a:latin typeface="Microsoft YaHei"/>
                          <a:cs typeface="Microsoft YaHei"/>
                        </a:rPr>
                        <a:t>Structural</a:t>
                      </a:r>
                      <a:r>
                        <a:rPr sz="1100" b="1" spc="-35" dirty="0">
                          <a:solidFill>
                            <a:srgbClr val="221714"/>
                          </a:solidFill>
                          <a:latin typeface="Microsoft YaHei"/>
                          <a:cs typeface="Microsoft YaHei"/>
                        </a:rPr>
                        <a:t> </a:t>
                      </a:r>
                      <a:r>
                        <a:rPr sz="1100" b="1" spc="-25" dirty="0">
                          <a:solidFill>
                            <a:srgbClr val="221714"/>
                          </a:solidFill>
                          <a:latin typeface="Microsoft YaHei"/>
                          <a:cs typeface="Microsoft YaHei"/>
                        </a:rPr>
                        <a:t>Use</a:t>
                      </a:r>
                      <a:endParaRPr sz="1100">
                        <a:latin typeface="Microsoft YaHei"/>
                        <a:cs typeface="Microsoft YaHei"/>
                      </a:endParaRPr>
                    </a:p>
                  </a:txBody>
                  <a:tcPr marL="0" marR="0" marT="32384"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4790">
                <a:tc>
                  <a:txBody>
                    <a:bodyPr/>
                    <a:lstStyle/>
                    <a:p>
                      <a:pPr algn="ctr">
                        <a:lnSpc>
                          <a:spcPct val="100000"/>
                        </a:lnSpc>
                        <a:spcBef>
                          <a:spcPts val="409"/>
                        </a:spcBef>
                      </a:pPr>
                      <a:r>
                        <a:rPr sz="700" b="1" spc="-25" dirty="0">
                          <a:solidFill>
                            <a:srgbClr val="221714"/>
                          </a:solidFill>
                          <a:latin typeface="Microsoft YaHei"/>
                          <a:cs typeface="Microsoft YaHei"/>
                        </a:rPr>
                        <a:t>牌号</a:t>
                      </a:r>
                      <a:endParaRPr sz="700">
                        <a:latin typeface="Microsoft YaHei"/>
                        <a:cs typeface="Microsoft YaHei"/>
                      </a:endParaRPr>
                    </a:p>
                  </a:txBody>
                  <a:tcPr marL="0" marR="0" marT="5206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6510" algn="ctr">
                        <a:lnSpc>
                          <a:spcPct val="100000"/>
                        </a:lnSpc>
                        <a:spcBef>
                          <a:spcPts val="409"/>
                        </a:spcBef>
                      </a:pPr>
                      <a:r>
                        <a:rPr sz="700" b="1" spc="-50" dirty="0">
                          <a:solidFill>
                            <a:srgbClr val="221714"/>
                          </a:solidFill>
                          <a:latin typeface="Microsoft YaHei"/>
                          <a:cs typeface="Microsoft YaHei"/>
                        </a:rPr>
                        <a:t>C</a:t>
                      </a:r>
                      <a:endParaRPr sz="700">
                        <a:latin typeface="Microsoft YaHei"/>
                        <a:cs typeface="Microsoft YaHei"/>
                      </a:endParaRPr>
                    </a:p>
                  </a:txBody>
                  <a:tcPr marL="0" marR="0" marT="5206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795" algn="ctr">
                        <a:lnSpc>
                          <a:spcPct val="100000"/>
                        </a:lnSpc>
                        <a:spcBef>
                          <a:spcPts val="409"/>
                        </a:spcBef>
                      </a:pPr>
                      <a:r>
                        <a:rPr sz="700" b="1" spc="-25" dirty="0">
                          <a:solidFill>
                            <a:srgbClr val="221714"/>
                          </a:solidFill>
                          <a:latin typeface="Microsoft YaHei"/>
                          <a:cs typeface="Microsoft YaHei"/>
                        </a:rPr>
                        <a:t>Si</a:t>
                      </a:r>
                      <a:endParaRPr sz="700">
                        <a:latin typeface="Microsoft YaHei"/>
                        <a:cs typeface="Microsoft YaHei"/>
                      </a:endParaRPr>
                    </a:p>
                  </a:txBody>
                  <a:tcPr marL="0" marR="0" marT="5206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620" algn="ctr">
                        <a:lnSpc>
                          <a:spcPct val="100000"/>
                        </a:lnSpc>
                        <a:spcBef>
                          <a:spcPts val="409"/>
                        </a:spcBef>
                      </a:pPr>
                      <a:r>
                        <a:rPr sz="700" b="1" spc="-25" dirty="0">
                          <a:solidFill>
                            <a:srgbClr val="221714"/>
                          </a:solidFill>
                          <a:latin typeface="Microsoft YaHei"/>
                          <a:cs typeface="Microsoft YaHei"/>
                        </a:rPr>
                        <a:t>Mn</a:t>
                      </a:r>
                      <a:endParaRPr sz="700">
                        <a:latin typeface="Microsoft YaHei"/>
                        <a:cs typeface="Microsoft YaHei"/>
                      </a:endParaRPr>
                    </a:p>
                  </a:txBody>
                  <a:tcPr marL="0" marR="0" marT="5206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620" algn="ctr">
                        <a:lnSpc>
                          <a:spcPct val="100000"/>
                        </a:lnSpc>
                        <a:spcBef>
                          <a:spcPts val="409"/>
                        </a:spcBef>
                      </a:pPr>
                      <a:r>
                        <a:rPr sz="700" b="1" spc="-50" dirty="0">
                          <a:solidFill>
                            <a:srgbClr val="221714"/>
                          </a:solidFill>
                          <a:latin typeface="Microsoft YaHei"/>
                          <a:cs typeface="Microsoft YaHei"/>
                        </a:rPr>
                        <a:t>S</a:t>
                      </a:r>
                      <a:endParaRPr sz="700">
                        <a:latin typeface="Microsoft YaHei"/>
                        <a:cs typeface="Microsoft YaHei"/>
                      </a:endParaRPr>
                    </a:p>
                  </a:txBody>
                  <a:tcPr marL="0" marR="0" marT="5206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255" algn="ctr">
                        <a:lnSpc>
                          <a:spcPct val="100000"/>
                        </a:lnSpc>
                        <a:spcBef>
                          <a:spcPts val="409"/>
                        </a:spcBef>
                      </a:pPr>
                      <a:r>
                        <a:rPr sz="700" b="1" spc="-50" dirty="0">
                          <a:solidFill>
                            <a:srgbClr val="221714"/>
                          </a:solidFill>
                          <a:latin typeface="Microsoft YaHei"/>
                          <a:cs typeface="Microsoft YaHei"/>
                        </a:rPr>
                        <a:t>P</a:t>
                      </a:r>
                      <a:endParaRPr sz="700">
                        <a:latin typeface="Microsoft YaHei"/>
                        <a:cs typeface="Microsoft YaHei"/>
                      </a:endParaRPr>
                    </a:p>
                  </a:txBody>
                  <a:tcPr marL="0" marR="0" marT="5206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890" algn="ctr">
                        <a:lnSpc>
                          <a:spcPct val="100000"/>
                        </a:lnSpc>
                        <a:spcBef>
                          <a:spcPts val="409"/>
                        </a:spcBef>
                      </a:pPr>
                      <a:r>
                        <a:rPr sz="700" b="1" spc="-25" dirty="0">
                          <a:solidFill>
                            <a:srgbClr val="221714"/>
                          </a:solidFill>
                          <a:latin typeface="Microsoft YaHei"/>
                          <a:cs typeface="Microsoft YaHei"/>
                        </a:rPr>
                        <a:t>Cr</a:t>
                      </a:r>
                      <a:endParaRPr sz="700">
                        <a:latin typeface="Microsoft YaHei"/>
                        <a:cs typeface="Microsoft YaHei"/>
                      </a:endParaRPr>
                    </a:p>
                  </a:txBody>
                  <a:tcPr marL="0" marR="0" marT="5206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9525" algn="ctr">
                        <a:lnSpc>
                          <a:spcPct val="100000"/>
                        </a:lnSpc>
                        <a:spcBef>
                          <a:spcPts val="409"/>
                        </a:spcBef>
                      </a:pPr>
                      <a:r>
                        <a:rPr sz="700" b="1" spc="-25" dirty="0">
                          <a:solidFill>
                            <a:srgbClr val="221714"/>
                          </a:solidFill>
                          <a:latin typeface="Microsoft YaHei"/>
                          <a:cs typeface="Microsoft YaHei"/>
                        </a:rPr>
                        <a:t>Mo</a:t>
                      </a:r>
                      <a:endParaRPr sz="700">
                        <a:latin typeface="Microsoft YaHei"/>
                        <a:cs typeface="Microsoft YaHei"/>
                      </a:endParaRPr>
                    </a:p>
                  </a:txBody>
                  <a:tcPr marL="0" marR="0" marT="5206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35560" algn="ctr">
                        <a:lnSpc>
                          <a:spcPct val="100000"/>
                        </a:lnSpc>
                        <a:spcBef>
                          <a:spcPts val="409"/>
                        </a:spcBef>
                      </a:pPr>
                      <a:r>
                        <a:rPr sz="700" b="1" spc="-25" dirty="0">
                          <a:solidFill>
                            <a:srgbClr val="221714"/>
                          </a:solidFill>
                          <a:latin typeface="Microsoft YaHei"/>
                          <a:cs typeface="Microsoft YaHei"/>
                        </a:rPr>
                        <a:t>Ni</a:t>
                      </a:r>
                      <a:endParaRPr sz="700">
                        <a:latin typeface="Microsoft YaHei"/>
                        <a:cs typeface="Microsoft YaHei"/>
                      </a:endParaRPr>
                    </a:p>
                  </a:txBody>
                  <a:tcPr marL="0" marR="0" marT="52069"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marR="12065" algn="ctr">
                        <a:lnSpc>
                          <a:spcPct val="100000"/>
                        </a:lnSpc>
                        <a:spcBef>
                          <a:spcPts val="295"/>
                        </a:spcBef>
                      </a:pPr>
                      <a:r>
                        <a:rPr sz="500" b="1" spc="-15" dirty="0">
                          <a:solidFill>
                            <a:srgbClr val="221714"/>
                          </a:solidFill>
                          <a:latin typeface="Microsoft YaHei"/>
                          <a:cs typeface="Microsoft YaHei"/>
                        </a:rPr>
                        <a:t>其他元素</a:t>
                      </a:r>
                      <a:endParaRPr sz="500">
                        <a:latin typeface="Microsoft YaHei"/>
                        <a:cs typeface="Microsoft YaHei"/>
                      </a:endParaRPr>
                    </a:p>
                    <a:p>
                      <a:pPr marL="6350" marR="12065" algn="ctr">
                        <a:lnSpc>
                          <a:spcPct val="100000"/>
                        </a:lnSpc>
                      </a:pPr>
                      <a:r>
                        <a:rPr sz="500" b="1" dirty="0">
                          <a:solidFill>
                            <a:srgbClr val="221714"/>
                          </a:solidFill>
                          <a:latin typeface="Microsoft YaHei"/>
                          <a:cs typeface="Microsoft YaHei"/>
                        </a:rPr>
                        <a:t>Othere</a:t>
                      </a:r>
                      <a:r>
                        <a:rPr sz="500" b="1" spc="-20" dirty="0">
                          <a:solidFill>
                            <a:srgbClr val="221714"/>
                          </a:solidFill>
                          <a:latin typeface="Microsoft YaHei"/>
                          <a:cs typeface="Microsoft YaHei"/>
                        </a:rPr>
                        <a:t> </a:t>
                      </a:r>
                      <a:r>
                        <a:rPr sz="500" b="1" spc="-10" dirty="0">
                          <a:solidFill>
                            <a:srgbClr val="221714"/>
                          </a:solidFill>
                          <a:latin typeface="Microsoft YaHei"/>
                          <a:cs typeface="Microsoft YaHei"/>
                        </a:rPr>
                        <a:t>Elements</a:t>
                      </a:r>
                      <a:endParaRPr sz="500">
                        <a:latin typeface="Microsoft YaHei"/>
                        <a:cs typeface="Microsoft YaHei"/>
                      </a:endParaRPr>
                    </a:p>
                  </a:txBody>
                  <a:tcPr marL="0" marR="0" marT="374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1"/>
                  </a:ext>
                </a:extLst>
              </a:tr>
              <a:tr h="122555">
                <a:tc>
                  <a:txBody>
                    <a:bodyPr/>
                    <a:lstStyle/>
                    <a:p>
                      <a:pPr algn="ctr">
                        <a:lnSpc>
                          <a:spcPct val="100000"/>
                        </a:lnSpc>
                        <a:spcBef>
                          <a:spcPts val="80"/>
                        </a:spcBef>
                      </a:pPr>
                      <a:r>
                        <a:rPr sz="600" spc="-20" dirty="0">
                          <a:solidFill>
                            <a:srgbClr val="221714"/>
                          </a:solidFill>
                          <a:latin typeface="Microsoft YaHei"/>
                          <a:cs typeface="Microsoft YaHei"/>
                        </a:rPr>
                        <a:t>15Cr</a:t>
                      </a:r>
                      <a:endParaRPr sz="600">
                        <a:latin typeface="Microsoft YaHei"/>
                        <a:cs typeface="Microsoft YaHei"/>
                      </a:endParaRPr>
                    </a:p>
                  </a:txBody>
                  <a:tcPr marL="0" marR="0" marT="101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gn="ctr">
                        <a:lnSpc>
                          <a:spcPct val="100000"/>
                        </a:lnSpc>
                        <a:spcBef>
                          <a:spcPts val="80"/>
                        </a:spcBef>
                      </a:pPr>
                      <a:r>
                        <a:rPr sz="600" spc="-30" dirty="0">
                          <a:solidFill>
                            <a:srgbClr val="221714"/>
                          </a:solidFill>
                          <a:latin typeface="Microsoft YaHei"/>
                          <a:cs typeface="Microsoft YaHei"/>
                        </a:rPr>
                        <a:t>0.12-</a:t>
                      </a:r>
                      <a:r>
                        <a:rPr sz="600" spc="-20" dirty="0">
                          <a:solidFill>
                            <a:srgbClr val="221714"/>
                          </a:solidFill>
                          <a:latin typeface="Microsoft YaHei"/>
                          <a:cs typeface="Microsoft YaHei"/>
                        </a:rPr>
                        <a:t>0.18</a:t>
                      </a:r>
                      <a:endParaRPr sz="600">
                        <a:latin typeface="Microsoft YaHei"/>
                        <a:cs typeface="Microsoft YaHei"/>
                      </a:endParaRPr>
                    </a:p>
                  </a:txBody>
                  <a:tcPr marL="0" marR="0" marT="101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795" algn="ctr">
                        <a:lnSpc>
                          <a:spcPct val="100000"/>
                        </a:lnSpc>
                        <a:spcBef>
                          <a:spcPts val="80"/>
                        </a:spcBef>
                      </a:pPr>
                      <a:r>
                        <a:rPr sz="600" spc="-30" dirty="0">
                          <a:solidFill>
                            <a:srgbClr val="221714"/>
                          </a:solidFill>
                          <a:latin typeface="Microsoft YaHei"/>
                          <a:cs typeface="Microsoft YaHei"/>
                        </a:rPr>
                        <a:t>0.12-</a:t>
                      </a:r>
                      <a:r>
                        <a:rPr sz="600" spc="-20" dirty="0">
                          <a:solidFill>
                            <a:srgbClr val="221714"/>
                          </a:solidFill>
                          <a:latin typeface="Microsoft YaHei"/>
                          <a:cs typeface="Microsoft YaHei"/>
                        </a:rPr>
                        <a:t>0.18</a:t>
                      </a:r>
                      <a:endParaRPr sz="600">
                        <a:latin typeface="Microsoft YaHei"/>
                        <a:cs typeface="Microsoft YaHei"/>
                      </a:endParaRPr>
                    </a:p>
                  </a:txBody>
                  <a:tcPr marL="0" marR="0" marT="101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ct val="100000"/>
                        </a:lnSpc>
                        <a:spcBef>
                          <a:spcPts val="80"/>
                        </a:spcBef>
                      </a:pPr>
                      <a:r>
                        <a:rPr sz="600" spc="-30" dirty="0">
                          <a:solidFill>
                            <a:srgbClr val="221714"/>
                          </a:solidFill>
                          <a:latin typeface="Microsoft YaHei"/>
                          <a:cs typeface="Microsoft YaHei"/>
                        </a:rPr>
                        <a:t>0.40-</a:t>
                      </a:r>
                      <a:r>
                        <a:rPr sz="600" spc="-20" dirty="0">
                          <a:solidFill>
                            <a:srgbClr val="221714"/>
                          </a:solidFill>
                          <a:latin typeface="Microsoft YaHei"/>
                          <a:cs typeface="Microsoft YaHei"/>
                        </a:rPr>
                        <a:t>0.70</a:t>
                      </a:r>
                      <a:endParaRPr sz="600">
                        <a:latin typeface="Microsoft YaHei"/>
                        <a:cs typeface="Microsoft YaHei"/>
                      </a:endParaRPr>
                    </a:p>
                  </a:txBody>
                  <a:tcPr marL="0" marR="0" marT="101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ct val="100000"/>
                        </a:lnSpc>
                        <a:spcBef>
                          <a:spcPts val="80"/>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01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ct val="100000"/>
                        </a:lnSpc>
                        <a:spcBef>
                          <a:spcPts val="8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01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ct val="100000"/>
                        </a:lnSpc>
                        <a:spcBef>
                          <a:spcPts val="80"/>
                        </a:spcBef>
                      </a:pPr>
                      <a:r>
                        <a:rPr sz="600" spc="-25" dirty="0">
                          <a:solidFill>
                            <a:srgbClr val="221714"/>
                          </a:solidFill>
                          <a:latin typeface="Microsoft YaHei"/>
                          <a:cs typeface="Microsoft YaHei"/>
                        </a:rPr>
                        <a:t>0.70-</a:t>
                      </a:r>
                      <a:r>
                        <a:rPr sz="600" spc="-20" dirty="0">
                          <a:solidFill>
                            <a:srgbClr val="221714"/>
                          </a:solidFill>
                          <a:latin typeface="Microsoft YaHei"/>
                          <a:cs typeface="Microsoft YaHei"/>
                        </a:rPr>
                        <a:t>1.00</a:t>
                      </a:r>
                      <a:endParaRPr sz="600">
                        <a:latin typeface="Microsoft YaHei"/>
                        <a:cs typeface="Microsoft YaHei"/>
                      </a:endParaRPr>
                    </a:p>
                  </a:txBody>
                  <a:tcPr marL="0" marR="0" marT="1016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2"/>
                  </a:ext>
                </a:extLst>
              </a:tr>
              <a:tr h="122555">
                <a:tc>
                  <a:txBody>
                    <a:bodyPr/>
                    <a:lstStyle/>
                    <a:p>
                      <a:pPr marR="635" algn="ctr">
                        <a:lnSpc>
                          <a:spcPct val="100000"/>
                        </a:lnSpc>
                        <a:spcBef>
                          <a:spcPts val="135"/>
                        </a:spcBef>
                      </a:pPr>
                      <a:r>
                        <a:rPr sz="600" spc="-20" dirty="0">
                          <a:solidFill>
                            <a:srgbClr val="221714"/>
                          </a:solidFill>
                          <a:latin typeface="Microsoft YaHei"/>
                          <a:cs typeface="Microsoft YaHei"/>
                        </a:rPr>
                        <a:t>20Cr</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gn="ctr">
                        <a:lnSpc>
                          <a:spcPct val="100000"/>
                        </a:lnSpc>
                        <a:spcBef>
                          <a:spcPts val="140"/>
                        </a:spcBef>
                      </a:pPr>
                      <a:r>
                        <a:rPr sz="600" spc="-30" dirty="0">
                          <a:solidFill>
                            <a:srgbClr val="221714"/>
                          </a:solidFill>
                          <a:latin typeface="Microsoft YaHei"/>
                          <a:cs typeface="Microsoft YaHei"/>
                        </a:rPr>
                        <a:t>0.18-</a:t>
                      </a:r>
                      <a:r>
                        <a:rPr sz="600" spc="-20" dirty="0">
                          <a:solidFill>
                            <a:srgbClr val="221714"/>
                          </a:solidFill>
                          <a:latin typeface="Microsoft YaHei"/>
                          <a:cs typeface="Microsoft YaHei"/>
                        </a:rPr>
                        <a:t>0.24</a:t>
                      </a:r>
                      <a:endParaRPr sz="600">
                        <a:latin typeface="Microsoft YaHei"/>
                        <a:cs typeface="Microsoft YaHei"/>
                      </a:endParaRPr>
                    </a:p>
                  </a:txBody>
                  <a:tcPr marL="0" marR="0" marT="177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795" algn="ctr">
                        <a:lnSpc>
                          <a:spcPct val="100000"/>
                        </a:lnSpc>
                        <a:spcBef>
                          <a:spcPts val="140"/>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0.37</a:t>
                      </a:r>
                      <a:endParaRPr sz="600">
                        <a:latin typeface="Microsoft YaHei"/>
                        <a:cs typeface="Microsoft YaHei"/>
                      </a:endParaRPr>
                    </a:p>
                  </a:txBody>
                  <a:tcPr marL="0" marR="0" marT="177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ct val="100000"/>
                        </a:lnSpc>
                        <a:spcBef>
                          <a:spcPts val="140"/>
                        </a:spcBef>
                      </a:pPr>
                      <a:r>
                        <a:rPr sz="600" spc="-30" dirty="0">
                          <a:solidFill>
                            <a:srgbClr val="221714"/>
                          </a:solidFill>
                          <a:latin typeface="Microsoft YaHei"/>
                          <a:cs typeface="Microsoft YaHei"/>
                        </a:rPr>
                        <a:t>0.40-</a:t>
                      </a:r>
                      <a:r>
                        <a:rPr sz="600" spc="-20" dirty="0">
                          <a:solidFill>
                            <a:srgbClr val="221714"/>
                          </a:solidFill>
                          <a:latin typeface="Microsoft YaHei"/>
                          <a:cs typeface="Microsoft YaHei"/>
                        </a:rPr>
                        <a:t>0.70</a:t>
                      </a:r>
                      <a:endParaRPr sz="600">
                        <a:latin typeface="Microsoft YaHei"/>
                        <a:cs typeface="Microsoft YaHei"/>
                      </a:endParaRPr>
                    </a:p>
                  </a:txBody>
                  <a:tcPr marL="0" marR="0" marT="177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40"/>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77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4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77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620" algn="ctr">
                        <a:lnSpc>
                          <a:spcPct val="100000"/>
                        </a:lnSpc>
                        <a:spcBef>
                          <a:spcPts val="135"/>
                        </a:spcBef>
                      </a:pPr>
                      <a:r>
                        <a:rPr sz="600" spc="-25" dirty="0">
                          <a:solidFill>
                            <a:srgbClr val="221714"/>
                          </a:solidFill>
                          <a:latin typeface="Microsoft YaHei"/>
                          <a:cs typeface="Microsoft YaHei"/>
                        </a:rPr>
                        <a:t>0.70-</a:t>
                      </a:r>
                      <a:r>
                        <a:rPr sz="600" spc="-20" dirty="0">
                          <a:solidFill>
                            <a:srgbClr val="221714"/>
                          </a:solidFill>
                          <a:latin typeface="Microsoft YaHei"/>
                          <a:cs typeface="Microsoft YaHei"/>
                        </a:rPr>
                        <a:t>1.00</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3"/>
                  </a:ext>
                </a:extLst>
              </a:tr>
              <a:tr h="122555">
                <a:tc>
                  <a:txBody>
                    <a:bodyPr/>
                    <a:lstStyle/>
                    <a:p>
                      <a:pPr marR="635" algn="ctr">
                        <a:lnSpc>
                          <a:spcPct val="100000"/>
                        </a:lnSpc>
                        <a:spcBef>
                          <a:spcPts val="135"/>
                        </a:spcBef>
                      </a:pPr>
                      <a:r>
                        <a:rPr sz="600" spc="-20" dirty="0">
                          <a:solidFill>
                            <a:srgbClr val="221714"/>
                          </a:solidFill>
                          <a:latin typeface="Microsoft YaHei"/>
                          <a:cs typeface="Microsoft YaHei"/>
                        </a:rPr>
                        <a:t>40Cr</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gn="ctr">
                        <a:lnSpc>
                          <a:spcPct val="100000"/>
                        </a:lnSpc>
                        <a:spcBef>
                          <a:spcPts val="135"/>
                        </a:spcBef>
                      </a:pPr>
                      <a:r>
                        <a:rPr sz="600" spc="-30" dirty="0">
                          <a:solidFill>
                            <a:srgbClr val="221714"/>
                          </a:solidFill>
                          <a:latin typeface="Microsoft YaHei"/>
                          <a:cs typeface="Microsoft YaHei"/>
                        </a:rPr>
                        <a:t>0.37-</a:t>
                      </a:r>
                      <a:r>
                        <a:rPr sz="600" spc="-20" dirty="0">
                          <a:solidFill>
                            <a:srgbClr val="221714"/>
                          </a:solidFill>
                          <a:latin typeface="Microsoft YaHei"/>
                          <a:cs typeface="Microsoft YaHei"/>
                        </a:rPr>
                        <a:t>0.44</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1430" algn="ctr">
                        <a:lnSpc>
                          <a:spcPct val="100000"/>
                        </a:lnSpc>
                        <a:spcBef>
                          <a:spcPts val="135"/>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0.37</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algn="ctr">
                        <a:lnSpc>
                          <a:spcPct val="100000"/>
                        </a:lnSpc>
                        <a:spcBef>
                          <a:spcPts val="135"/>
                        </a:spcBef>
                      </a:pPr>
                      <a:r>
                        <a:rPr sz="600" spc="-30" dirty="0">
                          <a:solidFill>
                            <a:srgbClr val="221714"/>
                          </a:solidFill>
                          <a:latin typeface="Microsoft YaHei"/>
                          <a:cs typeface="Microsoft YaHei"/>
                        </a:rPr>
                        <a:t>0.37-</a:t>
                      </a:r>
                      <a:r>
                        <a:rPr sz="600" spc="-20" dirty="0">
                          <a:solidFill>
                            <a:srgbClr val="221714"/>
                          </a:solidFill>
                          <a:latin typeface="Microsoft YaHei"/>
                          <a:cs typeface="Microsoft YaHei"/>
                        </a:rPr>
                        <a:t>0.44</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40"/>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77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35"/>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715" algn="ctr">
                        <a:lnSpc>
                          <a:spcPct val="100000"/>
                        </a:lnSpc>
                        <a:spcBef>
                          <a:spcPts val="135"/>
                        </a:spcBef>
                      </a:pPr>
                      <a:r>
                        <a:rPr sz="600" spc="-30" dirty="0">
                          <a:solidFill>
                            <a:srgbClr val="221714"/>
                          </a:solidFill>
                          <a:latin typeface="Microsoft YaHei"/>
                          <a:cs typeface="Microsoft YaHei"/>
                        </a:rPr>
                        <a:t>0.80-</a:t>
                      </a:r>
                      <a:r>
                        <a:rPr sz="600" spc="-20" dirty="0">
                          <a:solidFill>
                            <a:srgbClr val="221714"/>
                          </a:solidFill>
                          <a:latin typeface="Microsoft YaHei"/>
                          <a:cs typeface="Microsoft YaHei"/>
                        </a:rPr>
                        <a:t>1.10</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4"/>
                  </a:ext>
                </a:extLst>
              </a:tr>
              <a:tr h="122555">
                <a:tc>
                  <a:txBody>
                    <a:bodyPr/>
                    <a:lstStyle/>
                    <a:p>
                      <a:pPr marR="635" algn="ctr">
                        <a:lnSpc>
                          <a:spcPct val="100000"/>
                        </a:lnSpc>
                        <a:spcBef>
                          <a:spcPts val="120"/>
                        </a:spcBef>
                      </a:pPr>
                      <a:r>
                        <a:rPr sz="600" spc="-10" dirty="0">
                          <a:solidFill>
                            <a:srgbClr val="221714"/>
                          </a:solidFill>
                          <a:latin typeface="Microsoft YaHei"/>
                          <a:cs typeface="Microsoft YaHei"/>
                        </a:rPr>
                        <a:t>15CrMo</a:t>
                      </a:r>
                      <a:endParaRPr sz="60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gn="ctr">
                        <a:lnSpc>
                          <a:spcPct val="100000"/>
                        </a:lnSpc>
                        <a:spcBef>
                          <a:spcPts val="120"/>
                        </a:spcBef>
                      </a:pPr>
                      <a:r>
                        <a:rPr sz="600" spc="-30" dirty="0">
                          <a:solidFill>
                            <a:srgbClr val="221714"/>
                          </a:solidFill>
                          <a:latin typeface="Microsoft YaHei"/>
                          <a:cs typeface="Microsoft YaHei"/>
                        </a:rPr>
                        <a:t>0.12-</a:t>
                      </a:r>
                      <a:r>
                        <a:rPr sz="600" spc="-20" dirty="0">
                          <a:solidFill>
                            <a:srgbClr val="221714"/>
                          </a:solidFill>
                          <a:latin typeface="Microsoft YaHei"/>
                          <a:cs typeface="Microsoft YaHei"/>
                        </a:rPr>
                        <a:t>0.18</a:t>
                      </a:r>
                      <a:endParaRPr sz="60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1430" algn="ctr">
                        <a:lnSpc>
                          <a:spcPct val="100000"/>
                        </a:lnSpc>
                        <a:spcBef>
                          <a:spcPts val="120"/>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0.37</a:t>
                      </a:r>
                      <a:endParaRPr sz="60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algn="ctr">
                        <a:lnSpc>
                          <a:spcPct val="100000"/>
                        </a:lnSpc>
                        <a:spcBef>
                          <a:spcPts val="125"/>
                        </a:spcBef>
                      </a:pPr>
                      <a:r>
                        <a:rPr sz="600" spc="-30" dirty="0">
                          <a:solidFill>
                            <a:srgbClr val="221714"/>
                          </a:solidFill>
                          <a:latin typeface="Microsoft YaHei"/>
                          <a:cs typeface="Microsoft YaHei"/>
                        </a:rPr>
                        <a:t>0.40-</a:t>
                      </a:r>
                      <a:r>
                        <a:rPr sz="600" spc="-20" dirty="0">
                          <a:solidFill>
                            <a:srgbClr val="221714"/>
                          </a:solidFill>
                          <a:latin typeface="Microsoft YaHei"/>
                          <a:cs typeface="Microsoft YaHei"/>
                        </a:rPr>
                        <a:t>0.70</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25"/>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25"/>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algn="ctr">
                        <a:lnSpc>
                          <a:spcPct val="100000"/>
                        </a:lnSpc>
                        <a:spcBef>
                          <a:spcPts val="120"/>
                        </a:spcBef>
                      </a:pPr>
                      <a:r>
                        <a:rPr sz="600" spc="-30" dirty="0">
                          <a:solidFill>
                            <a:srgbClr val="221714"/>
                          </a:solidFill>
                          <a:latin typeface="Microsoft YaHei"/>
                          <a:cs typeface="Microsoft YaHei"/>
                        </a:rPr>
                        <a:t>0.80-</a:t>
                      </a:r>
                      <a:r>
                        <a:rPr sz="600" spc="-20" dirty="0">
                          <a:solidFill>
                            <a:srgbClr val="221714"/>
                          </a:solidFill>
                          <a:latin typeface="Microsoft YaHei"/>
                          <a:cs typeface="Microsoft YaHei"/>
                        </a:rPr>
                        <a:t>1.10</a:t>
                      </a:r>
                      <a:endParaRPr sz="60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795" algn="ctr">
                        <a:lnSpc>
                          <a:spcPct val="100000"/>
                        </a:lnSpc>
                        <a:spcBef>
                          <a:spcPts val="120"/>
                        </a:spcBef>
                      </a:pPr>
                      <a:r>
                        <a:rPr sz="600" spc="-25" dirty="0">
                          <a:solidFill>
                            <a:srgbClr val="221714"/>
                          </a:solidFill>
                          <a:latin typeface="Microsoft YaHei"/>
                          <a:cs typeface="Microsoft YaHei"/>
                        </a:rPr>
                        <a:t>0.40-</a:t>
                      </a:r>
                      <a:r>
                        <a:rPr sz="600" spc="-20" dirty="0">
                          <a:solidFill>
                            <a:srgbClr val="221714"/>
                          </a:solidFill>
                          <a:latin typeface="Microsoft YaHei"/>
                          <a:cs typeface="Microsoft YaHei"/>
                        </a:rPr>
                        <a:t>0.55</a:t>
                      </a:r>
                      <a:endParaRPr sz="60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5"/>
                  </a:ext>
                </a:extLst>
              </a:tr>
              <a:tr h="122555">
                <a:tc>
                  <a:txBody>
                    <a:bodyPr/>
                    <a:lstStyle/>
                    <a:p>
                      <a:pPr marR="635" algn="ctr">
                        <a:lnSpc>
                          <a:spcPts val="715"/>
                        </a:lnSpc>
                        <a:spcBef>
                          <a:spcPts val="155"/>
                        </a:spcBef>
                      </a:pPr>
                      <a:r>
                        <a:rPr sz="600" spc="-10" dirty="0">
                          <a:solidFill>
                            <a:srgbClr val="221714"/>
                          </a:solidFill>
                          <a:latin typeface="Microsoft YaHei"/>
                          <a:cs typeface="Microsoft YaHei"/>
                        </a:rPr>
                        <a:t>20CrMo</a:t>
                      </a:r>
                      <a:endParaRPr sz="600">
                        <a:latin typeface="Microsoft YaHei"/>
                        <a:cs typeface="Microsoft YaHei"/>
                      </a:endParaRPr>
                    </a:p>
                  </a:txBody>
                  <a:tcPr marL="0" marR="0" marT="196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gn="ctr">
                        <a:lnSpc>
                          <a:spcPts val="710"/>
                        </a:lnSpc>
                        <a:spcBef>
                          <a:spcPts val="155"/>
                        </a:spcBef>
                      </a:pPr>
                      <a:r>
                        <a:rPr sz="600" spc="-30" dirty="0">
                          <a:solidFill>
                            <a:srgbClr val="221714"/>
                          </a:solidFill>
                          <a:latin typeface="Microsoft YaHei"/>
                          <a:cs typeface="Microsoft YaHei"/>
                        </a:rPr>
                        <a:t>0.12-</a:t>
                      </a:r>
                      <a:r>
                        <a:rPr sz="600" spc="-20" dirty="0">
                          <a:solidFill>
                            <a:srgbClr val="221714"/>
                          </a:solidFill>
                          <a:latin typeface="Microsoft YaHei"/>
                          <a:cs typeface="Microsoft YaHei"/>
                        </a:rPr>
                        <a:t>0.18</a:t>
                      </a:r>
                      <a:endParaRPr sz="600">
                        <a:latin typeface="Microsoft YaHei"/>
                        <a:cs typeface="Microsoft YaHei"/>
                      </a:endParaRPr>
                    </a:p>
                  </a:txBody>
                  <a:tcPr marL="0" marR="0" marT="196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1430" algn="ctr">
                        <a:lnSpc>
                          <a:spcPts val="710"/>
                        </a:lnSpc>
                        <a:spcBef>
                          <a:spcPts val="155"/>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0.37</a:t>
                      </a:r>
                      <a:endParaRPr sz="600">
                        <a:latin typeface="Microsoft YaHei"/>
                        <a:cs typeface="Microsoft YaHei"/>
                      </a:endParaRPr>
                    </a:p>
                  </a:txBody>
                  <a:tcPr marL="0" marR="0" marT="196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algn="ctr">
                        <a:lnSpc>
                          <a:spcPts val="710"/>
                        </a:lnSpc>
                        <a:spcBef>
                          <a:spcPts val="160"/>
                        </a:spcBef>
                      </a:pPr>
                      <a:r>
                        <a:rPr sz="600" spc="-30" dirty="0">
                          <a:solidFill>
                            <a:srgbClr val="221714"/>
                          </a:solidFill>
                          <a:latin typeface="Microsoft YaHei"/>
                          <a:cs typeface="Microsoft YaHei"/>
                        </a:rPr>
                        <a:t>0.40-</a:t>
                      </a:r>
                      <a:r>
                        <a:rPr sz="600" spc="-20" dirty="0">
                          <a:solidFill>
                            <a:srgbClr val="221714"/>
                          </a:solidFill>
                          <a:latin typeface="Microsoft YaHei"/>
                          <a:cs typeface="Microsoft YaHei"/>
                        </a:rPr>
                        <a:t>0.70</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10"/>
                        </a:lnSpc>
                        <a:spcBef>
                          <a:spcPts val="160"/>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10"/>
                        </a:lnSpc>
                        <a:spcBef>
                          <a:spcPts val="155"/>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96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algn="ctr">
                        <a:lnSpc>
                          <a:spcPts val="715"/>
                        </a:lnSpc>
                        <a:spcBef>
                          <a:spcPts val="155"/>
                        </a:spcBef>
                      </a:pPr>
                      <a:r>
                        <a:rPr sz="600" spc="-30" dirty="0">
                          <a:solidFill>
                            <a:srgbClr val="221714"/>
                          </a:solidFill>
                          <a:latin typeface="Microsoft YaHei"/>
                          <a:cs typeface="Microsoft YaHei"/>
                        </a:rPr>
                        <a:t>0.80-</a:t>
                      </a:r>
                      <a:r>
                        <a:rPr sz="600" spc="-20" dirty="0">
                          <a:solidFill>
                            <a:srgbClr val="221714"/>
                          </a:solidFill>
                          <a:latin typeface="Microsoft YaHei"/>
                          <a:cs typeface="Microsoft YaHei"/>
                        </a:rPr>
                        <a:t>1.10</a:t>
                      </a:r>
                      <a:endParaRPr sz="600">
                        <a:latin typeface="Microsoft YaHei"/>
                        <a:cs typeface="Microsoft YaHei"/>
                      </a:endParaRPr>
                    </a:p>
                  </a:txBody>
                  <a:tcPr marL="0" marR="0" marT="196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795" algn="ctr">
                        <a:lnSpc>
                          <a:spcPts val="710"/>
                        </a:lnSpc>
                        <a:spcBef>
                          <a:spcPts val="155"/>
                        </a:spcBef>
                      </a:pPr>
                      <a:r>
                        <a:rPr sz="600" spc="-25" dirty="0">
                          <a:solidFill>
                            <a:srgbClr val="221714"/>
                          </a:solidFill>
                          <a:latin typeface="Microsoft YaHei"/>
                          <a:cs typeface="Microsoft YaHei"/>
                        </a:rPr>
                        <a:t>0.15-</a:t>
                      </a:r>
                      <a:r>
                        <a:rPr sz="600" spc="-20" dirty="0">
                          <a:solidFill>
                            <a:srgbClr val="221714"/>
                          </a:solidFill>
                          <a:latin typeface="Microsoft YaHei"/>
                          <a:cs typeface="Microsoft YaHei"/>
                        </a:rPr>
                        <a:t>0.25</a:t>
                      </a:r>
                      <a:endParaRPr sz="600">
                        <a:latin typeface="Microsoft YaHei"/>
                        <a:cs typeface="Microsoft YaHei"/>
                      </a:endParaRPr>
                    </a:p>
                  </a:txBody>
                  <a:tcPr marL="0" marR="0" marT="1968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6"/>
                  </a:ext>
                </a:extLst>
              </a:tr>
              <a:tr h="122555">
                <a:tc>
                  <a:txBody>
                    <a:bodyPr/>
                    <a:lstStyle/>
                    <a:p>
                      <a:pPr marR="635" algn="ctr">
                        <a:lnSpc>
                          <a:spcPct val="100000"/>
                        </a:lnSpc>
                        <a:spcBef>
                          <a:spcPts val="85"/>
                        </a:spcBef>
                      </a:pPr>
                      <a:r>
                        <a:rPr sz="600" spc="-10" dirty="0">
                          <a:solidFill>
                            <a:srgbClr val="221714"/>
                          </a:solidFill>
                          <a:latin typeface="Microsoft YaHei"/>
                          <a:cs typeface="Microsoft YaHei"/>
                        </a:rPr>
                        <a:t>30CrMo</a:t>
                      </a:r>
                      <a:endParaRPr sz="600">
                        <a:latin typeface="Microsoft YaHei"/>
                        <a:cs typeface="Microsoft YaHei"/>
                      </a:endParaRPr>
                    </a:p>
                  </a:txBody>
                  <a:tcPr marL="0" marR="0" marT="1079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gn="ctr">
                        <a:lnSpc>
                          <a:spcPct val="100000"/>
                        </a:lnSpc>
                        <a:spcBef>
                          <a:spcPts val="90"/>
                        </a:spcBef>
                      </a:pPr>
                      <a:r>
                        <a:rPr sz="600" spc="-30" dirty="0">
                          <a:solidFill>
                            <a:srgbClr val="221714"/>
                          </a:solidFill>
                          <a:latin typeface="Microsoft YaHei"/>
                          <a:cs typeface="Microsoft YaHei"/>
                        </a:rPr>
                        <a:t>0.26-</a:t>
                      </a:r>
                      <a:r>
                        <a:rPr sz="600" spc="-20" dirty="0">
                          <a:solidFill>
                            <a:srgbClr val="221714"/>
                          </a:solidFill>
                          <a:latin typeface="Microsoft YaHei"/>
                          <a:cs typeface="Microsoft YaHei"/>
                        </a:rPr>
                        <a:t>0.34</a:t>
                      </a:r>
                      <a:endParaRPr sz="600">
                        <a:latin typeface="Microsoft YaHei"/>
                        <a:cs typeface="Microsoft YaHei"/>
                      </a:endParaRPr>
                    </a:p>
                  </a:txBody>
                  <a:tcPr marL="0" marR="0" marT="114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795" algn="ctr">
                        <a:lnSpc>
                          <a:spcPct val="100000"/>
                        </a:lnSpc>
                        <a:spcBef>
                          <a:spcPts val="90"/>
                        </a:spcBef>
                      </a:pPr>
                      <a:r>
                        <a:rPr sz="600" spc="-30" dirty="0">
                          <a:solidFill>
                            <a:srgbClr val="221714"/>
                          </a:solidFill>
                          <a:latin typeface="Microsoft YaHei"/>
                          <a:cs typeface="Microsoft YaHei"/>
                        </a:rPr>
                        <a:t>0.10-</a:t>
                      </a:r>
                      <a:r>
                        <a:rPr sz="600" spc="-20" dirty="0">
                          <a:solidFill>
                            <a:srgbClr val="221714"/>
                          </a:solidFill>
                          <a:latin typeface="Microsoft YaHei"/>
                          <a:cs typeface="Microsoft YaHei"/>
                        </a:rPr>
                        <a:t>0.30</a:t>
                      </a:r>
                      <a:endParaRPr sz="600">
                        <a:latin typeface="Microsoft YaHei"/>
                        <a:cs typeface="Microsoft YaHei"/>
                      </a:endParaRPr>
                    </a:p>
                  </a:txBody>
                  <a:tcPr marL="0" marR="0" marT="114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algn="ctr">
                        <a:lnSpc>
                          <a:spcPct val="100000"/>
                        </a:lnSpc>
                        <a:spcBef>
                          <a:spcPts val="95"/>
                        </a:spcBef>
                      </a:pPr>
                      <a:r>
                        <a:rPr sz="600" spc="-30" dirty="0">
                          <a:solidFill>
                            <a:srgbClr val="221714"/>
                          </a:solidFill>
                          <a:latin typeface="Microsoft YaHei"/>
                          <a:cs typeface="Microsoft YaHei"/>
                        </a:rPr>
                        <a:t>0.40-</a:t>
                      </a:r>
                      <a:r>
                        <a:rPr sz="600" spc="-20" dirty="0">
                          <a:solidFill>
                            <a:srgbClr val="221714"/>
                          </a:solidFill>
                          <a:latin typeface="Microsoft YaHei"/>
                          <a:cs typeface="Microsoft YaHei"/>
                        </a:rPr>
                        <a:t>0.70</a:t>
                      </a:r>
                      <a:endParaRPr sz="600">
                        <a:latin typeface="Microsoft YaHei"/>
                        <a:cs typeface="Microsoft YaHei"/>
                      </a:endParaRPr>
                    </a:p>
                  </a:txBody>
                  <a:tcPr marL="0" marR="0" marT="1206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90"/>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14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9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14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algn="ctr">
                        <a:lnSpc>
                          <a:spcPct val="100000"/>
                        </a:lnSpc>
                        <a:spcBef>
                          <a:spcPts val="90"/>
                        </a:spcBef>
                      </a:pPr>
                      <a:r>
                        <a:rPr sz="600" spc="-30" dirty="0">
                          <a:solidFill>
                            <a:srgbClr val="221714"/>
                          </a:solidFill>
                          <a:latin typeface="Microsoft YaHei"/>
                          <a:cs typeface="Microsoft YaHei"/>
                        </a:rPr>
                        <a:t>0.80-</a:t>
                      </a:r>
                      <a:r>
                        <a:rPr sz="600" spc="-20" dirty="0">
                          <a:solidFill>
                            <a:srgbClr val="221714"/>
                          </a:solidFill>
                          <a:latin typeface="Microsoft YaHei"/>
                          <a:cs typeface="Microsoft YaHei"/>
                        </a:rPr>
                        <a:t>1.10</a:t>
                      </a:r>
                      <a:endParaRPr sz="600">
                        <a:latin typeface="Microsoft YaHei"/>
                        <a:cs typeface="Microsoft YaHei"/>
                      </a:endParaRPr>
                    </a:p>
                  </a:txBody>
                  <a:tcPr marL="0" marR="0" marT="114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1430" algn="ctr">
                        <a:lnSpc>
                          <a:spcPct val="100000"/>
                        </a:lnSpc>
                        <a:spcBef>
                          <a:spcPts val="90"/>
                        </a:spcBef>
                      </a:pPr>
                      <a:r>
                        <a:rPr sz="600" spc="-25" dirty="0">
                          <a:solidFill>
                            <a:srgbClr val="221714"/>
                          </a:solidFill>
                          <a:latin typeface="Microsoft YaHei"/>
                          <a:cs typeface="Microsoft YaHei"/>
                        </a:rPr>
                        <a:t>0.15-</a:t>
                      </a:r>
                      <a:r>
                        <a:rPr sz="600" spc="-20" dirty="0">
                          <a:solidFill>
                            <a:srgbClr val="221714"/>
                          </a:solidFill>
                          <a:latin typeface="Microsoft YaHei"/>
                          <a:cs typeface="Microsoft YaHei"/>
                        </a:rPr>
                        <a:t>0.25</a:t>
                      </a:r>
                      <a:endParaRPr sz="600">
                        <a:latin typeface="Microsoft YaHei"/>
                        <a:cs typeface="Microsoft YaHei"/>
                      </a:endParaRPr>
                    </a:p>
                  </a:txBody>
                  <a:tcPr marL="0" marR="0" marT="1143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7"/>
                  </a:ext>
                </a:extLst>
              </a:tr>
              <a:tr h="122555">
                <a:tc>
                  <a:txBody>
                    <a:bodyPr/>
                    <a:lstStyle/>
                    <a:p>
                      <a:pPr marR="635" algn="ctr">
                        <a:lnSpc>
                          <a:spcPct val="100000"/>
                        </a:lnSpc>
                        <a:spcBef>
                          <a:spcPts val="120"/>
                        </a:spcBef>
                      </a:pPr>
                      <a:r>
                        <a:rPr sz="600" spc="-10" dirty="0">
                          <a:solidFill>
                            <a:srgbClr val="221714"/>
                          </a:solidFill>
                          <a:latin typeface="Microsoft YaHei"/>
                          <a:cs typeface="Microsoft YaHei"/>
                        </a:rPr>
                        <a:t>35CrMo</a:t>
                      </a:r>
                      <a:endParaRPr sz="60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gn="ctr">
                        <a:lnSpc>
                          <a:spcPct val="100000"/>
                        </a:lnSpc>
                        <a:spcBef>
                          <a:spcPts val="120"/>
                        </a:spcBef>
                      </a:pPr>
                      <a:r>
                        <a:rPr sz="600" spc="-30" dirty="0">
                          <a:solidFill>
                            <a:srgbClr val="221714"/>
                          </a:solidFill>
                          <a:latin typeface="Microsoft YaHei"/>
                          <a:cs typeface="Microsoft YaHei"/>
                        </a:rPr>
                        <a:t>0.32-</a:t>
                      </a:r>
                      <a:r>
                        <a:rPr sz="600" spc="-20" dirty="0">
                          <a:solidFill>
                            <a:srgbClr val="221714"/>
                          </a:solidFill>
                          <a:latin typeface="Microsoft YaHei"/>
                          <a:cs typeface="Microsoft YaHei"/>
                        </a:rPr>
                        <a:t>0.40</a:t>
                      </a:r>
                      <a:endParaRPr sz="60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795" algn="ctr">
                        <a:lnSpc>
                          <a:spcPct val="100000"/>
                        </a:lnSpc>
                        <a:spcBef>
                          <a:spcPts val="120"/>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0.37</a:t>
                      </a:r>
                      <a:endParaRPr sz="60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algn="ctr">
                        <a:lnSpc>
                          <a:spcPct val="100000"/>
                        </a:lnSpc>
                        <a:spcBef>
                          <a:spcPts val="125"/>
                        </a:spcBef>
                      </a:pPr>
                      <a:r>
                        <a:rPr sz="600" spc="-30" dirty="0">
                          <a:solidFill>
                            <a:srgbClr val="221714"/>
                          </a:solidFill>
                          <a:latin typeface="Microsoft YaHei"/>
                          <a:cs typeface="Microsoft YaHei"/>
                        </a:rPr>
                        <a:t>0.40-</a:t>
                      </a:r>
                      <a:r>
                        <a:rPr sz="600" spc="-20" dirty="0">
                          <a:solidFill>
                            <a:srgbClr val="221714"/>
                          </a:solidFill>
                          <a:latin typeface="Microsoft YaHei"/>
                          <a:cs typeface="Microsoft YaHei"/>
                        </a:rPr>
                        <a:t>0.70</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25"/>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25"/>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algn="ctr">
                        <a:lnSpc>
                          <a:spcPct val="100000"/>
                        </a:lnSpc>
                        <a:spcBef>
                          <a:spcPts val="120"/>
                        </a:spcBef>
                      </a:pPr>
                      <a:r>
                        <a:rPr sz="600" spc="-30" dirty="0">
                          <a:solidFill>
                            <a:srgbClr val="221714"/>
                          </a:solidFill>
                          <a:latin typeface="Microsoft YaHei"/>
                          <a:cs typeface="Microsoft YaHei"/>
                        </a:rPr>
                        <a:t>0.80-</a:t>
                      </a:r>
                      <a:r>
                        <a:rPr sz="600" spc="-20" dirty="0">
                          <a:solidFill>
                            <a:srgbClr val="221714"/>
                          </a:solidFill>
                          <a:latin typeface="Microsoft YaHei"/>
                          <a:cs typeface="Microsoft YaHei"/>
                        </a:rPr>
                        <a:t>1.10</a:t>
                      </a:r>
                      <a:endParaRPr sz="60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1430" algn="ctr">
                        <a:lnSpc>
                          <a:spcPct val="100000"/>
                        </a:lnSpc>
                        <a:spcBef>
                          <a:spcPts val="120"/>
                        </a:spcBef>
                      </a:pPr>
                      <a:r>
                        <a:rPr sz="600" spc="-25" dirty="0">
                          <a:solidFill>
                            <a:srgbClr val="221714"/>
                          </a:solidFill>
                          <a:latin typeface="Microsoft YaHei"/>
                          <a:cs typeface="Microsoft YaHei"/>
                        </a:rPr>
                        <a:t>0.15-</a:t>
                      </a:r>
                      <a:r>
                        <a:rPr sz="600" spc="-20" dirty="0">
                          <a:solidFill>
                            <a:srgbClr val="221714"/>
                          </a:solidFill>
                          <a:latin typeface="Microsoft YaHei"/>
                          <a:cs typeface="Microsoft YaHei"/>
                        </a:rPr>
                        <a:t>0.25</a:t>
                      </a:r>
                      <a:endParaRPr sz="600">
                        <a:latin typeface="Microsoft YaHei"/>
                        <a:cs typeface="Microsoft YaHei"/>
                      </a:endParaRPr>
                    </a:p>
                  </a:txBody>
                  <a:tcPr marL="0" marR="0" marT="1524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8"/>
                  </a:ext>
                </a:extLst>
              </a:tr>
              <a:tr h="122555">
                <a:tc>
                  <a:txBody>
                    <a:bodyPr/>
                    <a:lstStyle/>
                    <a:p>
                      <a:pPr marR="635" algn="ctr">
                        <a:lnSpc>
                          <a:spcPct val="100000"/>
                        </a:lnSpc>
                        <a:spcBef>
                          <a:spcPts val="105"/>
                        </a:spcBef>
                      </a:pPr>
                      <a:r>
                        <a:rPr sz="600" spc="-10" dirty="0">
                          <a:solidFill>
                            <a:srgbClr val="221714"/>
                          </a:solidFill>
                          <a:latin typeface="Microsoft YaHei"/>
                          <a:cs typeface="Microsoft YaHei"/>
                        </a:rPr>
                        <a:t>34CrMo4</a:t>
                      </a:r>
                      <a:endParaRPr sz="600">
                        <a:latin typeface="Microsoft YaHei"/>
                        <a:cs typeface="Microsoft YaHei"/>
                      </a:endParaRPr>
                    </a:p>
                  </a:txBody>
                  <a:tcPr marL="0" marR="0" marT="1333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gn="ctr">
                        <a:lnSpc>
                          <a:spcPct val="100000"/>
                        </a:lnSpc>
                        <a:spcBef>
                          <a:spcPts val="105"/>
                        </a:spcBef>
                      </a:pPr>
                      <a:r>
                        <a:rPr sz="600" spc="-30" dirty="0">
                          <a:solidFill>
                            <a:srgbClr val="221714"/>
                          </a:solidFill>
                          <a:latin typeface="Microsoft YaHei"/>
                          <a:cs typeface="Microsoft YaHei"/>
                        </a:rPr>
                        <a:t>0.30-</a:t>
                      </a:r>
                      <a:r>
                        <a:rPr sz="600" spc="-20" dirty="0">
                          <a:solidFill>
                            <a:srgbClr val="221714"/>
                          </a:solidFill>
                          <a:latin typeface="Microsoft YaHei"/>
                          <a:cs typeface="Microsoft YaHei"/>
                        </a:rPr>
                        <a:t>0.37</a:t>
                      </a:r>
                      <a:endParaRPr sz="600">
                        <a:latin typeface="Microsoft YaHei"/>
                        <a:cs typeface="Microsoft YaHei"/>
                      </a:endParaRPr>
                    </a:p>
                  </a:txBody>
                  <a:tcPr marL="0" marR="0" marT="1333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255" algn="ctr">
                        <a:lnSpc>
                          <a:spcPct val="100000"/>
                        </a:lnSpc>
                        <a:spcBef>
                          <a:spcPts val="110"/>
                        </a:spcBef>
                      </a:pPr>
                      <a:r>
                        <a:rPr sz="600" spc="-10" dirty="0">
                          <a:solidFill>
                            <a:srgbClr val="221714"/>
                          </a:solidFill>
                          <a:latin typeface="Microsoft YaHei"/>
                          <a:cs typeface="Microsoft YaHei"/>
                        </a:rPr>
                        <a:t>0.40max</a:t>
                      </a:r>
                      <a:endParaRPr sz="600">
                        <a:latin typeface="Microsoft YaHei"/>
                        <a:cs typeface="Microsoft YaHei"/>
                      </a:endParaRPr>
                    </a:p>
                  </a:txBody>
                  <a:tcPr marL="0" marR="0" marT="1397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715" algn="ctr">
                        <a:lnSpc>
                          <a:spcPct val="100000"/>
                        </a:lnSpc>
                        <a:spcBef>
                          <a:spcPts val="110"/>
                        </a:spcBef>
                      </a:pPr>
                      <a:r>
                        <a:rPr sz="600" spc="-30" dirty="0">
                          <a:solidFill>
                            <a:srgbClr val="221714"/>
                          </a:solidFill>
                          <a:latin typeface="Microsoft YaHei"/>
                          <a:cs typeface="Microsoft YaHei"/>
                        </a:rPr>
                        <a:t>0.60-</a:t>
                      </a:r>
                      <a:r>
                        <a:rPr sz="600" spc="-20" dirty="0">
                          <a:solidFill>
                            <a:srgbClr val="221714"/>
                          </a:solidFill>
                          <a:latin typeface="Microsoft YaHei"/>
                          <a:cs typeface="Microsoft YaHei"/>
                        </a:rPr>
                        <a:t>0.90</a:t>
                      </a:r>
                      <a:endParaRPr sz="600">
                        <a:latin typeface="Microsoft YaHei"/>
                        <a:cs typeface="Microsoft YaHei"/>
                      </a:endParaRPr>
                    </a:p>
                  </a:txBody>
                  <a:tcPr marL="0" marR="0" marT="1397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10"/>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397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1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397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ct val="100000"/>
                        </a:lnSpc>
                        <a:spcBef>
                          <a:spcPts val="105"/>
                        </a:spcBef>
                      </a:pPr>
                      <a:r>
                        <a:rPr sz="600" spc="-30" dirty="0">
                          <a:solidFill>
                            <a:srgbClr val="221714"/>
                          </a:solidFill>
                          <a:latin typeface="Microsoft YaHei"/>
                          <a:cs typeface="Microsoft YaHei"/>
                        </a:rPr>
                        <a:t>0.90-</a:t>
                      </a:r>
                      <a:r>
                        <a:rPr sz="600" spc="-20" dirty="0">
                          <a:solidFill>
                            <a:srgbClr val="221714"/>
                          </a:solidFill>
                          <a:latin typeface="Microsoft YaHei"/>
                          <a:cs typeface="Microsoft YaHei"/>
                        </a:rPr>
                        <a:t>1.20</a:t>
                      </a:r>
                      <a:endParaRPr sz="600">
                        <a:latin typeface="Microsoft YaHei"/>
                        <a:cs typeface="Microsoft YaHei"/>
                      </a:endParaRPr>
                    </a:p>
                  </a:txBody>
                  <a:tcPr marL="0" marR="0" marT="1333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2065" algn="ctr">
                        <a:lnSpc>
                          <a:spcPct val="100000"/>
                        </a:lnSpc>
                        <a:spcBef>
                          <a:spcPts val="105"/>
                        </a:spcBef>
                      </a:pPr>
                      <a:r>
                        <a:rPr sz="600" spc="-25" dirty="0">
                          <a:solidFill>
                            <a:srgbClr val="221714"/>
                          </a:solidFill>
                          <a:latin typeface="Microsoft YaHei"/>
                          <a:cs typeface="Microsoft YaHei"/>
                        </a:rPr>
                        <a:t>0.15-</a:t>
                      </a:r>
                      <a:r>
                        <a:rPr sz="600" spc="-20" dirty="0">
                          <a:solidFill>
                            <a:srgbClr val="221714"/>
                          </a:solidFill>
                          <a:latin typeface="Microsoft YaHei"/>
                          <a:cs typeface="Microsoft YaHei"/>
                        </a:rPr>
                        <a:t>0.30</a:t>
                      </a:r>
                      <a:endParaRPr sz="600">
                        <a:latin typeface="Microsoft YaHei"/>
                        <a:cs typeface="Microsoft YaHei"/>
                      </a:endParaRPr>
                    </a:p>
                  </a:txBody>
                  <a:tcPr marL="0" marR="0" marT="1333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09"/>
                  </a:ext>
                </a:extLst>
              </a:tr>
              <a:tr h="122555">
                <a:tc>
                  <a:txBody>
                    <a:bodyPr/>
                    <a:lstStyle/>
                    <a:p>
                      <a:pPr marR="635" algn="ctr">
                        <a:lnSpc>
                          <a:spcPct val="100000"/>
                        </a:lnSpc>
                        <a:spcBef>
                          <a:spcPts val="135"/>
                        </a:spcBef>
                      </a:pPr>
                      <a:r>
                        <a:rPr sz="600" spc="-10" dirty="0">
                          <a:solidFill>
                            <a:srgbClr val="221714"/>
                          </a:solidFill>
                          <a:latin typeface="Microsoft YaHei"/>
                          <a:cs typeface="Microsoft YaHei"/>
                        </a:rPr>
                        <a:t>42CrMo4</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635" algn="ctr">
                        <a:lnSpc>
                          <a:spcPct val="100000"/>
                        </a:lnSpc>
                        <a:spcBef>
                          <a:spcPts val="135"/>
                        </a:spcBef>
                      </a:pPr>
                      <a:r>
                        <a:rPr sz="600" spc="-30" dirty="0">
                          <a:solidFill>
                            <a:srgbClr val="221714"/>
                          </a:solidFill>
                          <a:latin typeface="Microsoft YaHei"/>
                          <a:cs typeface="Microsoft YaHei"/>
                        </a:rPr>
                        <a:t>0.38-</a:t>
                      </a:r>
                      <a:r>
                        <a:rPr sz="600" spc="-20" dirty="0">
                          <a:solidFill>
                            <a:srgbClr val="221714"/>
                          </a:solidFill>
                          <a:latin typeface="Microsoft YaHei"/>
                          <a:cs typeface="Microsoft YaHei"/>
                        </a:rPr>
                        <a:t>0.45</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255" algn="ctr">
                        <a:lnSpc>
                          <a:spcPct val="100000"/>
                        </a:lnSpc>
                        <a:spcBef>
                          <a:spcPts val="140"/>
                        </a:spcBef>
                      </a:pPr>
                      <a:r>
                        <a:rPr sz="600" spc="-10" dirty="0">
                          <a:solidFill>
                            <a:srgbClr val="221714"/>
                          </a:solidFill>
                          <a:latin typeface="Microsoft YaHei"/>
                          <a:cs typeface="Microsoft YaHei"/>
                        </a:rPr>
                        <a:t>0.40max</a:t>
                      </a:r>
                      <a:endParaRPr sz="600">
                        <a:latin typeface="Microsoft YaHei"/>
                        <a:cs typeface="Microsoft YaHei"/>
                      </a:endParaRPr>
                    </a:p>
                  </a:txBody>
                  <a:tcPr marL="0" marR="0" marT="177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715" algn="ctr">
                        <a:lnSpc>
                          <a:spcPct val="100000"/>
                        </a:lnSpc>
                        <a:spcBef>
                          <a:spcPts val="140"/>
                        </a:spcBef>
                      </a:pPr>
                      <a:r>
                        <a:rPr sz="600" spc="-30" dirty="0">
                          <a:solidFill>
                            <a:srgbClr val="221714"/>
                          </a:solidFill>
                          <a:latin typeface="Microsoft YaHei"/>
                          <a:cs typeface="Microsoft YaHei"/>
                        </a:rPr>
                        <a:t>0.60-</a:t>
                      </a:r>
                      <a:r>
                        <a:rPr sz="600" spc="-20" dirty="0">
                          <a:solidFill>
                            <a:srgbClr val="221714"/>
                          </a:solidFill>
                          <a:latin typeface="Microsoft YaHei"/>
                          <a:cs typeface="Microsoft YaHei"/>
                        </a:rPr>
                        <a:t>0.90</a:t>
                      </a:r>
                      <a:endParaRPr sz="600">
                        <a:latin typeface="Microsoft YaHei"/>
                        <a:cs typeface="Microsoft YaHei"/>
                      </a:endParaRPr>
                    </a:p>
                  </a:txBody>
                  <a:tcPr marL="0" marR="0" marT="177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40"/>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77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4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778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ct val="100000"/>
                        </a:lnSpc>
                        <a:spcBef>
                          <a:spcPts val="135"/>
                        </a:spcBef>
                      </a:pPr>
                      <a:r>
                        <a:rPr sz="600" spc="-30" dirty="0">
                          <a:solidFill>
                            <a:srgbClr val="221714"/>
                          </a:solidFill>
                          <a:latin typeface="Microsoft YaHei"/>
                          <a:cs typeface="Microsoft YaHei"/>
                        </a:rPr>
                        <a:t>0.90-</a:t>
                      </a:r>
                      <a:r>
                        <a:rPr sz="600" spc="-20" dirty="0">
                          <a:solidFill>
                            <a:srgbClr val="221714"/>
                          </a:solidFill>
                          <a:latin typeface="Microsoft YaHei"/>
                          <a:cs typeface="Microsoft YaHei"/>
                        </a:rPr>
                        <a:t>1.20</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2065" algn="ctr">
                        <a:lnSpc>
                          <a:spcPct val="100000"/>
                        </a:lnSpc>
                        <a:spcBef>
                          <a:spcPts val="135"/>
                        </a:spcBef>
                      </a:pPr>
                      <a:r>
                        <a:rPr sz="600" spc="-25" dirty="0">
                          <a:solidFill>
                            <a:srgbClr val="221714"/>
                          </a:solidFill>
                          <a:latin typeface="Microsoft YaHei"/>
                          <a:cs typeface="Microsoft YaHei"/>
                        </a:rPr>
                        <a:t>0.15-</a:t>
                      </a:r>
                      <a:r>
                        <a:rPr sz="600" spc="-20" dirty="0">
                          <a:solidFill>
                            <a:srgbClr val="221714"/>
                          </a:solidFill>
                          <a:latin typeface="Microsoft YaHei"/>
                          <a:cs typeface="Microsoft YaHei"/>
                        </a:rPr>
                        <a:t>0.30</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0"/>
                  </a:ext>
                </a:extLst>
              </a:tr>
              <a:tr h="122555">
                <a:tc>
                  <a:txBody>
                    <a:bodyPr/>
                    <a:lstStyle/>
                    <a:p>
                      <a:pPr marR="635" algn="ctr">
                        <a:lnSpc>
                          <a:spcPct val="100000"/>
                        </a:lnSpc>
                        <a:spcBef>
                          <a:spcPts val="125"/>
                        </a:spcBef>
                      </a:pPr>
                      <a:r>
                        <a:rPr sz="600" spc="-10" dirty="0">
                          <a:solidFill>
                            <a:srgbClr val="221714"/>
                          </a:solidFill>
                          <a:latin typeface="Microsoft YaHei"/>
                          <a:cs typeface="Microsoft YaHei"/>
                        </a:rPr>
                        <a:t>SNCM220</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635" algn="ctr">
                        <a:lnSpc>
                          <a:spcPct val="100000"/>
                        </a:lnSpc>
                        <a:spcBef>
                          <a:spcPts val="125"/>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0.23</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795" algn="ctr">
                        <a:lnSpc>
                          <a:spcPct val="100000"/>
                        </a:lnSpc>
                        <a:spcBef>
                          <a:spcPts val="125"/>
                        </a:spcBef>
                      </a:pPr>
                      <a:r>
                        <a:rPr sz="600" spc="-30" dirty="0">
                          <a:solidFill>
                            <a:srgbClr val="221714"/>
                          </a:solidFill>
                          <a:latin typeface="Microsoft YaHei"/>
                          <a:cs typeface="Microsoft YaHei"/>
                        </a:rPr>
                        <a:t>0.15-</a:t>
                      </a:r>
                      <a:r>
                        <a:rPr sz="600" spc="-20" dirty="0">
                          <a:solidFill>
                            <a:srgbClr val="221714"/>
                          </a:solidFill>
                          <a:latin typeface="Microsoft YaHei"/>
                          <a:cs typeface="Microsoft YaHei"/>
                        </a:rPr>
                        <a:t>0.35</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715" algn="ctr">
                        <a:lnSpc>
                          <a:spcPct val="100000"/>
                        </a:lnSpc>
                        <a:spcBef>
                          <a:spcPts val="130"/>
                        </a:spcBef>
                      </a:pPr>
                      <a:r>
                        <a:rPr sz="600" spc="-30" dirty="0">
                          <a:solidFill>
                            <a:srgbClr val="221714"/>
                          </a:solidFill>
                          <a:latin typeface="Microsoft YaHei"/>
                          <a:cs typeface="Microsoft YaHei"/>
                        </a:rPr>
                        <a:t>0.60-</a:t>
                      </a:r>
                      <a:r>
                        <a:rPr sz="600" spc="-20" dirty="0">
                          <a:solidFill>
                            <a:srgbClr val="221714"/>
                          </a:solidFill>
                          <a:latin typeface="Microsoft YaHei"/>
                          <a:cs typeface="Microsoft YaHei"/>
                        </a:rPr>
                        <a:t>0.90</a:t>
                      </a:r>
                      <a:endParaRPr sz="600">
                        <a:latin typeface="Microsoft YaHei"/>
                        <a:cs typeface="Microsoft YaHei"/>
                      </a:endParaRPr>
                    </a:p>
                  </a:txBody>
                  <a:tcPr marL="0" marR="0" marT="165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30"/>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65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3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65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620" algn="ctr">
                        <a:lnSpc>
                          <a:spcPct val="100000"/>
                        </a:lnSpc>
                        <a:spcBef>
                          <a:spcPts val="125"/>
                        </a:spcBef>
                      </a:pPr>
                      <a:r>
                        <a:rPr sz="600" spc="-30" dirty="0">
                          <a:solidFill>
                            <a:srgbClr val="221714"/>
                          </a:solidFill>
                          <a:latin typeface="Microsoft YaHei"/>
                          <a:cs typeface="Microsoft YaHei"/>
                        </a:rPr>
                        <a:t>0.40-</a:t>
                      </a:r>
                      <a:r>
                        <a:rPr sz="600" spc="-20" dirty="0">
                          <a:solidFill>
                            <a:srgbClr val="221714"/>
                          </a:solidFill>
                          <a:latin typeface="Microsoft YaHei"/>
                          <a:cs typeface="Microsoft YaHei"/>
                        </a:rPr>
                        <a:t>0.65</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2065" algn="ctr">
                        <a:lnSpc>
                          <a:spcPct val="100000"/>
                        </a:lnSpc>
                        <a:spcBef>
                          <a:spcPts val="125"/>
                        </a:spcBef>
                      </a:pPr>
                      <a:r>
                        <a:rPr sz="600" spc="-25" dirty="0">
                          <a:solidFill>
                            <a:srgbClr val="221714"/>
                          </a:solidFill>
                          <a:latin typeface="Microsoft YaHei"/>
                          <a:cs typeface="Microsoft YaHei"/>
                        </a:rPr>
                        <a:t>0.15-</a:t>
                      </a:r>
                      <a:r>
                        <a:rPr sz="600" spc="-20" dirty="0">
                          <a:solidFill>
                            <a:srgbClr val="221714"/>
                          </a:solidFill>
                          <a:latin typeface="Microsoft YaHei"/>
                          <a:cs typeface="Microsoft YaHei"/>
                        </a:rPr>
                        <a:t>0.30</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620" algn="ctr">
                        <a:lnSpc>
                          <a:spcPct val="100000"/>
                        </a:lnSpc>
                        <a:spcBef>
                          <a:spcPts val="125"/>
                        </a:spcBef>
                      </a:pPr>
                      <a:r>
                        <a:rPr sz="600" spc="-25" dirty="0">
                          <a:solidFill>
                            <a:srgbClr val="221714"/>
                          </a:solidFill>
                          <a:latin typeface="Microsoft YaHei"/>
                          <a:cs typeface="Microsoft YaHei"/>
                        </a:rPr>
                        <a:t>0.40-</a:t>
                      </a:r>
                      <a:r>
                        <a:rPr sz="600" spc="-20" dirty="0">
                          <a:solidFill>
                            <a:srgbClr val="221714"/>
                          </a:solidFill>
                          <a:latin typeface="Microsoft YaHei"/>
                          <a:cs typeface="Microsoft YaHei"/>
                        </a:rPr>
                        <a:t>0.70</a:t>
                      </a:r>
                      <a:endParaRPr sz="600">
                        <a:latin typeface="Microsoft YaHei"/>
                        <a:cs typeface="Microsoft YaHei"/>
                      </a:endParaRPr>
                    </a:p>
                  </a:txBody>
                  <a:tcPr marL="0" marR="0" marT="1587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1"/>
                  </a:ext>
                </a:extLst>
              </a:tr>
              <a:tr h="122555">
                <a:tc>
                  <a:txBody>
                    <a:bodyPr/>
                    <a:lstStyle/>
                    <a:p>
                      <a:pPr marR="635" algn="ctr">
                        <a:lnSpc>
                          <a:spcPct val="100000"/>
                        </a:lnSpc>
                        <a:spcBef>
                          <a:spcPts val="145"/>
                        </a:spcBef>
                      </a:pPr>
                      <a:r>
                        <a:rPr sz="600" spc="-20" dirty="0">
                          <a:solidFill>
                            <a:srgbClr val="221714"/>
                          </a:solidFill>
                          <a:latin typeface="Microsoft YaHei"/>
                          <a:cs typeface="Microsoft YaHei"/>
                        </a:rPr>
                        <a:t>H42B</a:t>
                      </a:r>
                      <a:endParaRPr sz="600">
                        <a:latin typeface="Microsoft YaHei"/>
                        <a:cs typeface="Microsoft YaHei"/>
                      </a:endParaRPr>
                    </a:p>
                  </a:txBody>
                  <a:tcPr marL="0" marR="0" marT="1841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70" algn="ctr">
                        <a:lnSpc>
                          <a:spcPct val="100000"/>
                        </a:lnSpc>
                        <a:spcBef>
                          <a:spcPts val="145"/>
                        </a:spcBef>
                      </a:pPr>
                      <a:r>
                        <a:rPr sz="600" spc="-30" dirty="0">
                          <a:solidFill>
                            <a:srgbClr val="221714"/>
                          </a:solidFill>
                          <a:latin typeface="Microsoft YaHei"/>
                          <a:cs typeface="Microsoft YaHei"/>
                        </a:rPr>
                        <a:t>0.37-</a:t>
                      </a:r>
                      <a:r>
                        <a:rPr sz="600" spc="-20" dirty="0">
                          <a:solidFill>
                            <a:srgbClr val="221714"/>
                          </a:solidFill>
                          <a:latin typeface="Microsoft YaHei"/>
                          <a:cs typeface="Microsoft YaHei"/>
                        </a:rPr>
                        <a:t>0.45</a:t>
                      </a:r>
                      <a:endParaRPr sz="600">
                        <a:latin typeface="Microsoft YaHei"/>
                        <a:cs typeface="Microsoft YaHei"/>
                      </a:endParaRPr>
                    </a:p>
                  </a:txBody>
                  <a:tcPr marL="0" marR="0" marT="1841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795" algn="ctr">
                        <a:lnSpc>
                          <a:spcPct val="100000"/>
                        </a:lnSpc>
                        <a:spcBef>
                          <a:spcPts val="145"/>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0.37</a:t>
                      </a:r>
                      <a:endParaRPr sz="600">
                        <a:latin typeface="Microsoft YaHei"/>
                        <a:cs typeface="Microsoft YaHei"/>
                      </a:endParaRPr>
                    </a:p>
                  </a:txBody>
                  <a:tcPr marL="0" marR="0" marT="1841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715" algn="ctr">
                        <a:lnSpc>
                          <a:spcPts val="715"/>
                        </a:lnSpc>
                        <a:spcBef>
                          <a:spcPts val="150"/>
                        </a:spcBef>
                      </a:pPr>
                      <a:r>
                        <a:rPr sz="600" spc="-30" dirty="0">
                          <a:solidFill>
                            <a:srgbClr val="221714"/>
                          </a:solidFill>
                          <a:latin typeface="Microsoft YaHei"/>
                          <a:cs typeface="Microsoft YaHei"/>
                        </a:rPr>
                        <a:t>0.70-</a:t>
                      </a:r>
                      <a:r>
                        <a:rPr sz="600" spc="-20" dirty="0">
                          <a:solidFill>
                            <a:srgbClr val="221714"/>
                          </a:solidFill>
                          <a:latin typeface="Microsoft YaHei"/>
                          <a:cs typeface="Microsoft YaHei"/>
                        </a:rPr>
                        <a:t>1.00</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15"/>
                        </a:lnSpc>
                        <a:spcBef>
                          <a:spcPts val="150"/>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20"/>
                        </a:lnSpc>
                        <a:spcBef>
                          <a:spcPts val="15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algn="ctr">
                        <a:lnSpc>
                          <a:spcPts val="720"/>
                        </a:lnSpc>
                        <a:spcBef>
                          <a:spcPts val="15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20"/>
                        </a:lnSpc>
                        <a:spcBef>
                          <a:spcPts val="150"/>
                        </a:spcBef>
                      </a:pPr>
                      <a:r>
                        <a:rPr sz="600" spc="-10" dirty="0">
                          <a:solidFill>
                            <a:srgbClr val="221714"/>
                          </a:solidFill>
                          <a:latin typeface="Microsoft YaHei"/>
                          <a:cs typeface="Microsoft YaHei"/>
                        </a:rPr>
                        <a:t>0.20max</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2"/>
                  </a:ext>
                </a:extLst>
              </a:tr>
              <a:tr h="122555">
                <a:tc>
                  <a:txBody>
                    <a:bodyPr/>
                    <a:lstStyle/>
                    <a:p>
                      <a:pPr marR="635" algn="ctr">
                        <a:lnSpc>
                          <a:spcPct val="100000"/>
                        </a:lnSpc>
                        <a:spcBef>
                          <a:spcPts val="145"/>
                        </a:spcBef>
                      </a:pPr>
                      <a:r>
                        <a:rPr sz="600" spc="-10" dirty="0">
                          <a:solidFill>
                            <a:srgbClr val="221714"/>
                          </a:solidFill>
                          <a:latin typeface="Microsoft YaHei"/>
                          <a:cs typeface="Microsoft YaHei"/>
                        </a:rPr>
                        <a:t>20Mn5</a:t>
                      </a:r>
                      <a:endParaRPr sz="600">
                        <a:latin typeface="Microsoft YaHei"/>
                        <a:cs typeface="Microsoft YaHei"/>
                      </a:endParaRPr>
                    </a:p>
                  </a:txBody>
                  <a:tcPr marL="0" marR="0" marT="1841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70" algn="ctr">
                        <a:lnSpc>
                          <a:spcPct val="100000"/>
                        </a:lnSpc>
                        <a:spcBef>
                          <a:spcPts val="145"/>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0.23</a:t>
                      </a:r>
                      <a:endParaRPr sz="600">
                        <a:latin typeface="Microsoft YaHei"/>
                        <a:cs typeface="Microsoft YaHei"/>
                      </a:endParaRPr>
                    </a:p>
                  </a:txBody>
                  <a:tcPr marL="0" marR="0" marT="1841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255" algn="ctr">
                        <a:lnSpc>
                          <a:spcPts val="720"/>
                        </a:lnSpc>
                        <a:spcBef>
                          <a:spcPts val="150"/>
                        </a:spcBef>
                      </a:pPr>
                      <a:r>
                        <a:rPr sz="600" spc="-10" dirty="0">
                          <a:solidFill>
                            <a:srgbClr val="221714"/>
                          </a:solidFill>
                          <a:latin typeface="Microsoft YaHei"/>
                          <a:cs typeface="Microsoft YaHei"/>
                        </a:rPr>
                        <a:t>0.40max</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715" algn="ctr">
                        <a:lnSpc>
                          <a:spcPts val="715"/>
                        </a:lnSpc>
                        <a:spcBef>
                          <a:spcPts val="150"/>
                        </a:spcBef>
                      </a:pPr>
                      <a:r>
                        <a:rPr sz="600" spc="-30" dirty="0">
                          <a:solidFill>
                            <a:srgbClr val="221714"/>
                          </a:solidFill>
                          <a:latin typeface="Microsoft YaHei"/>
                          <a:cs typeface="Microsoft YaHei"/>
                        </a:rPr>
                        <a:t>1.10-</a:t>
                      </a:r>
                      <a:r>
                        <a:rPr sz="600" spc="-20" dirty="0">
                          <a:solidFill>
                            <a:srgbClr val="221714"/>
                          </a:solidFill>
                          <a:latin typeface="Microsoft YaHei"/>
                          <a:cs typeface="Microsoft YaHei"/>
                        </a:rPr>
                        <a:t>1.40</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15"/>
                        </a:lnSpc>
                        <a:spcBef>
                          <a:spcPts val="150"/>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15"/>
                        </a:lnSpc>
                        <a:spcBef>
                          <a:spcPts val="15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20"/>
                        </a:lnSpc>
                        <a:spcBef>
                          <a:spcPts val="150"/>
                        </a:spcBef>
                      </a:pPr>
                      <a:r>
                        <a:rPr sz="600" spc="-10" dirty="0">
                          <a:solidFill>
                            <a:srgbClr val="221714"/>
                          </a:solidFill>
                          <a:latin typeface="Microsoft YaHei"/>
                          <a:cs typeface="Microsoft YaHei"/>
                        </a:rPr>
                        <a:t>0.20max</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3180" algn="ctr">
                        <a:lnSpc>
                          <a:spcPts val="720"/>
                        </a:lnSpc>
                        <a:spcBef>
                          <a:spcPts val="150"/>
                        </a:spcBef>
                      </a:pPr>
                      <a:r>
                        <a:rPr sz="600" spc="-70" dirty="0">
                          <a:solidFill>
                            <a:srgbClr val="221714"/>
                          </a:solidFill>
                          <a:latin typeface="Microsoft YaHei"/>
                          <a:cs typeface="Microsoft YaHei"/>
                        </a:rPr>
                        <a:t>0.0008-</a:t>
                      </a:r>
                      <a:r>
                        <a:rPr sz="600" spc="-60" dirty="0">
                          <a:solidFill>
                            <a:srgbClr val="221714"/>
                          </a:solidFill>
                          <a:latin typeface="Microsoft YaHei"/>
                          <a:cs typeface="Microsoft YaHei"/>
                        </a:rPr>
                        <a:t>0.0050（B）</a:t>
                      </a:r>
                      <a:endParaRPr sz="600">
                        <a:latin typeface="Microsoft YaHei"/>
                        <a:cs typeface="Microsoft YaHei"/>
                      </a:endParaRPr>
                    </a:p>
                  </a:txBody>
                  <a:tcPr marL="0" marR="0" marT="1905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3"/>
                  </a:ext>
                </a:extLst>
              </a:tr>
              <a:tr h="122555">
                <a:tc>
                  <a:txBody>
                    <a:bodyPr/>
                    <a:lstStyle/>
                    <a:p>
                      <a:pPr marR="635" algn="ctr">
                        <a:lnSpc>
                          <a:spcPct val="100000"/>
                        </a:lnSpc>
                        <a:spcBef>
                          <a:spcPts val="130"/>
                        </a:spcBef>
                      </a:pPr>
                      <a:r>
                        <a:rPr sz="600" spc="-10" dirty="0">
                          <a:solidFill>
                            <a:srgbClr val="221714"/>
                          </a:solidFill>
                          <a:latin typeface="Microsoft YaHei"/>
                          <a:cs typeface="Microsoft YaHei"/>
                        </a:rPr>
                        <a:t>26Mn5</a:t>
                      </a:r>
                      <a:endParaRPr sz="600">
                        <a:latin typeface="Microsoft YaHei"/>
                        <a:cs typeface="Microsoft YaHei"/>
                      </a:endParaRPr>
                    </a:p>
                  </a:txBody>
                  <a:tcPr marL="0" marR="0" marT="165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70" algn="ctr">
                        <a:lnSpc>
                          <a:spcPct val="100000"/>
                        </a:lnSpc>
                        <a:spcBef>
                          <a:spcPts val="135"/>
                        </a:spcBef>
                      </a:pPr>
                      <a:r>
                        <a:rPr sz="600" spc="-30" dirty="0">
                          <a:solidFill>
                            <a:srgbClr val="221714"/>
                          </a:solidFill>
                          <a:latin typeface="Microsoft YaHei"/>
                          <a:cs typeface="Microsoft YaHei"/>
                        </a:rPr>
                        <a:t>0.23-</a:t>
                      </a:r>
                      <a:r>
                        <a:rPr sz="600" spc="-20" dirty="0">
                          <a:solidFill>
                            <a:srgbClr val="221714"/>
                          </a:solidFill>
                          <a:latin typeface="Microsoft YaHei"/>
                          <a:cs typeface="Microsoft YaHei"/>
                        </a:rPr>
                        <a:t>0.28</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255" algn="ctr">
                        <a:lnSpc>
                          <a:spcPct val="100000"/>
                        </a:lnSpc>
                        <a:spcBef>
                          <a:spcPts val="135"/>
                        </a:spcBef>
                      </a:pPr>
                      <a:r>
                        <a:rPr sz="600" spc="-10" dirty="0">
                          <a:solidFill>
                            <a:srgbClr val="221714"/>
                          </a:solidFill>
                          <a:latin typeface="Microsoft YaHei"/>
                          <a:cs typeface="Microsoft YaHei"/>
                        </a:rPr>
                        <a:t>0.40max</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080" algn="ctr">
                        <a:lnSpc>
                          <a:spcPct val="100000"/>
                        </a:lnSpc>
                        <a:spcBef>
                          <a:spcPts val="135"/>
                        </a:spcBef>
                      </a:pPr>
                      <a:r>
                        <a:rPr sz="600" spc="-30" dirty="0">
                          <a:solidFill>
                            <a:srgbClr val="221714"/>
                          </a:solidFill>
                          <a:latin typeface="Microsoft YaHei"/>
                          <a:cs typeface="Microsoft YaHei"/>
                        </a:rPr>
                        <a:t>1.10-</a:t>
                      </a:r>
                      <a:r>
                        <a:rPr sz="600" spc="-20" dirty="0">
                          <a:solidFill>
                            <a:srgbClr val="221714"/>
                          </a:solidFill>
                          <a:latin typeface="Microsoft YaHei"/>
                          <a:cs typeface="Microsoft YaHei"/>
                        </a:rPr>
                        <a:t>1.40</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35"/>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35"/>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160" algn="ctr">
                        <a:lnSpc>
                          <a:spcPct val="100000"/>
                        </a:lnSpc>
                        <a:spcBef>
                          <a:spcPts val="130"/>
                        </a:spcBef>
                      </a:pPr>
                      <a:r>
                        <a:rPr sz="600" spc="-30" dirty="0">
                          <a:solidFill>
                            <a:srgbClr val="221714"/>
                          </a:solidFill>
                          <a:latin typeface="Microsoft YaHei"/>
                          <a:cs typeface="Microsoft YaHei"/>
                        </a:rPr>
                        <a:t>0.10-</a:t>
                      </a:r>
                      <a:r>
                        <a:rPr sz="600" spc="-20" dirty="0">
                          <a:solidFill>
                            <a:srgbClr val="221714"/>
                          </a:solidFill>
                          <a:latin typeface="Microsoft YaHei"/>
                          <a:cs typeface="Microsoft YaHei"/>
                        </a:rPr>
                        <a:t>0.20</a:t>
                      </a:r>
                      <a:endParaRPr sz="600">
                        <a:latin typeface="Microsoft YaHei"/>
                        <a:cs typeface="Microsoft YaHei"/>
                      </a:endParaRPr>
                    </a:p>
                  </a:txBody>
                  <a:tcPr marL="0" marR="0" marT="1651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ct val="100000"/>
                        </a:lnSpc>
                        <a:spcBef>
                          <a:spcPts val="135"/>
                        </a:spcBef>
                      </a:pPr>
                      <a:r>
                        <a:rPr sz="600" spc="-10" dirty="0">
                          <a:solidFill>
                            <a:srgbClr val="221714"/>
                          </a:solidFill>
                          <a:latin typeface="Microsoft YaHei"/>
                          <a:cs typeface="Microsoft YaHei"/>
                        </a:rPr>
                        <a:t>0.20max</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3180" algn="ctr">
                        <a:lnSpc>
                          <a:spcPct val="100000"/>
                        </a:lnSpc>
                        <a:spcBef>
                          <a:spcPts val="135"/>
                        </a:spcBef>
                      </a:pPr>
                      <a:r>
                        <a:rPr sz="600" spc="-70" dirty="0">
                          <a:solidFill>
                            <a:srgbClr val="221714"/>
                          </a:solidFill>
                          <a:latin typeface="Microsoft YaHei"/>
                          <a:cs typeface="Microsoft YaHei"/>
                        </a:rPr>
                        <a:t>0.0008-</a:t>
                      </a:r>
                      <a:r>
                        <a:rPr sz="600" spc="-60" dirty="0">
                          <a:solidFill>
                            <a:srgbClr val="221714"/>
                          </a:solidFill>
                          <a:latin typeface="Microsoft YaHei"/>
                          <a:cs typeface="Microsoft YaHei"/>
                        </a:rPr>
                        <a:t>0.0050（B）</a:t>
                      </a:r>
                      <a:endParaRPr sz="600">
                        <a:latin typeface="Microsoft YaHei"/>
                        <a:cs typeface="Microsoft YaHei"/>
                      </a:endParaRPr>
                    </a:p>
                  </a:txBody>
                  <a:tcPr marL="0" marR="0" marT="1714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4"/>
                  </a:ext>
                </a:extLst>
              </a:tr>
              <a:tr h="122555">
                <a:tc>
                  <a:txBody>
                    <a:bodyPr/>
                    <a:lstStyle/>
                    <a:p>
                      <a:pPr marR="635" algn="ctr">
                        <a:lnSpc>
                          <a:spcPts val="710"/>
                        </a:lnSpc>
                        <a:spcBef>
                          <a:spcPts val="160"/>
                        </a:spcBef>
                      </a:pPr>
                      <a:r>
                        <a:rPr sz="600" spc="-10" dirty="0">
                          <a:solidFill>
                            <a:srgbClr val="221714"/>
                          </a:solidFill>
                          <a:latin typeface="Microsoft YaHei"/>
                          <a:cs typeface="Microsoft YaHei"/>
                        </a:rPr>
                        <a:t>27MnCrB5</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70" algn="ctr">
                        <a:lnSpc>
                          <a:spcPts val="705"/>
                        </a:lnSpc>
                        <a:spcBef>
                          <a:spcPts val="160"/>
                        </a:spcBef>
                      </a:pPr>
                      <a:r>
                        <a:rPr sz="600" spc="-30" dirty="0">
                          <a:solidFill>
                            <a:srgbClr val="221714"/>
                          </a:solidFill>
                          <a:latin typeface="Microsoft YaHei"/>
                          <a:cs typeface="Microsoft YaHei"/>
                        </a:rPr>
                        <a:t>0.24-</a:t>
                      </a:r>
                      <a:r>
                        <a:rPr sz="600" spc="-20" dirty="0">
                          <a:solidFill>
                            <a:srgbClr val="221714"/>
                          </a:solidFill>
                          <a:latin typeface="Microsoft YaHei"/>
                          <a:cs typeface="Microsoft YaHei"/>
                        </a:rPr>
                        <a:t>0.30</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255" algn="ctr">
                        <a:lnSpc>
                          <a:spcPts val="705"/>
                        </a:lnSpc>
                        <a:spcBef>
                          <a:spcPts val="160"/>
                        </a:spcBef>
                      </a:pPr>
                      <a:r>
                        <a:rPr sz="600" spc="-10" dirty="0">
                          <a:solidFill>
                            <a:srgbClr val="221714"/>
                          </a:solidFill>
                          <a:latin typeface="Microsoft YaHei"/>
                          <a:cs typeface="Microsoft YaHei"/>
                        </a:rPr>
                        <a:t>0.40max</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080" algn="ctr">
                        <a:lnSpc>
                          <a:spcPts val="700"/>
                        </a:lnSpc>
                        <a:spcBef>
                          <a:spcPts val="165"/>
                        </a:spcBef>
                      </a:pPr>
                      <a:r>
                        <a:rPr sz="600" spc="-30" dirty="0">
                          <a:solidFill>
                            <a:srgbClr val="221714"/>
                          </a:solidFill>
                          <a:latin typeface="Microsoft YaHei"/>
                          <a:cs typeface="Microsoft YaHei"/>
                        </a:rPr>
                        <a:t>1.10-</a:t>
                      </a:r>
                      <a:r>
                        <a:rPr sz="600" spc="-20" dirty="0">
                          <a:solidFill>
                            <a:srgbClr val="221714"/>
                          </a:solidFill>
                          <a:latin typeface="Microsoft YaHei"/>
                          <a:cs typeface="Microsoft YaHei"/>
                        </a:rPr>
                        <a:t>1.40</a:t>
                      </a:r>
                      <a:endParaRPr sz="600">
                        <a:latin typeface="Microsoft YaHei"/>
                        <a:cs typeface="Microsoft YaHei"/>
                      </a:endParaRPr>
                    </a:p>
                  </a:txBody>
                  <a:tcPr marL="0" marR="0" marT="209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05"/>
                        </a:lnSpc>
                        <a:spcBef>
                          <a:spcPts val="165"/>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209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05"/>
                        </a:lnSpc>
                        <a:spcBef>
                          <a:spcPts val="16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3335" algn="ctr">
                        <a:lnSpc>
                          <a:spcPts val="705"/>
                        </a:lnSpc>
                        <a:spcBef>
                          <a:spcPts val="160"/>
                        </a:spcBef>
                      </a:pPr>
                      <a:r>
                        <a:rPr sz="600" spc="-10" dirty="0">
                          <a:solidFill>
                            <a:srgbClr val="221714"/>
                          </a:solidFill>
                          <a:latin typeface="Microsoft YaHei"/>
                          <a:cs typeface="Microsoft YaHei"/>
                        </a:rPr>
                        <a:t>0.40max</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05"/>
                        </a:lnSpc>
                        <a:spcBef>
                          <a:spcPts val="160"/>
                        </a:spcBef>
                      </a:pPr>
                      <a:r>
                        <a:rPr sz="600" spc="-10" dirty="0">
                          <a:solidFill>
                            <a:srgbClr val="221714"/>
                          </a:solidFill>
                          <a:latin typeface="Microsoft YaHei"/>
                          <a:cs typeface="Microsoft YaHei"/>
                        </a:rPr>
                        <a:t>0.20max</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3180" algn="ctr">
                        <a:lnSpc>
                          <a:spcPts val="705"/>
                        </a:lnSpc>
                        <a:spcBef>
                          <a:spcPts val="160"/>
                        </a:spcBef>
                      </a:pPr>
                      <a:r>
                        <a:rPr sz="600" spc="-70" dirty="0">
                          <a:solidFill>
                            <a:srgbClr val="221714"/>
                          </a:solidFill>
                          <a:latin typeface="Microsoft YaHei"/>
                          <a:cs typeface="Microsoft YaHei"/>
                        </a:rPr>
                        <a:t>0.0008-</a:t>
                      </a:r>
                      <a:r>
                        <a:rPr sz="600" spc="-60" dirty="0">
                          <a:solidFill>
                            <a:srgbClr val="221714"/>
                          </a:solidFill>
                          <a:latin typeface="Microsoft YaHei"/>
                          <a:cs typeface="Microsoft YaHei"/>
                        </a:rPr>
                        <a:t>0.0050（B）</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5"/>
                  </a:ext>
                </a:extLst>
              </a:tr>
              <a:tr h="122555">
                <a:tc>
                  <a:txBody>
                    <a:bodyPr/>
                    <a:lstStyle/>
                    <a:p>
                      <a:pPr algn="ctr">
                        <a:lnSpc>
                          <a:spcPts val="710"/>
                        </a:lnSpc>
                        <a:spcBef>
                          <a:spcPts val="160"/>
                        </a:spcBef>
                      </a:pPr>
                      <a:r>
                        <a:rPr sz="600" spc="-10" dirty="0">
                          <a:solidFill>
                            <a:srgbClr val="221714"/>
                          </a:solidFill>
                          <a:latin typeface="Microsoft YaHei"/>
                          <a:cs typeface="Microsoft YaHei"/>
                        </a:rPr>
                        <a:t>40MnB</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905" algn="ctr">
                        <a:lnSpc>
                          <a:spcPts val="705"/>
                        </a:lnSpc>
                        <a:spcBef>
                          <a:spcPts val="160"/>
                        </a:spcBef>
                      </a:pPr>
                      <a:r>
                        <a:rPr sz="600" spc="-30" dirty="0">
                          <a:solidFill>
                            <a:srgbClr val="221714"/>
                          </a:solidFill>
                          <a:latin typeface="Microsoft YaHei"/>
                          <a:cs typeface="Microsoft YaHei"/>
                        </a:rPr>
                        <a:t>0.37-</a:t>
                      </a:r>
                      <a:r>
                        <a:rPr sz="600" spc="-20" dirty="0">
                          <a:solidFill>
                            <a:srgbClr val="221714"/>
                          </a:solidFill>
                          <a:latin typeface="Microsoft YaHei"/>
                          <a:cs typeface="Microsoft YaHei"/>
                        </a:rPr>
                        <a:t>0.44</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160" algn="ctr">
                        <a:lnSpc>
                          <a:spcPts val="705"/>
                        </a:lnSpc>
                        <a:spcBef>
                          <a:spcPts val="160"/>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0.37</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080" algn="ctr">
                        <a:lnSpc>
                          <a:spcPts val="700"/>
                        </a:lnSpc>
                        <a:spcBef>
                          <a:spcPts val="165"/>
                        </a:spcBef>
                      </a:pPr>
                      <a:r>
                        <a:rPr sz="600" spc="-30" dirty="0">
                          <a:solidFill>
                            <a:srgbClr val="221714"/>
                          </a:solidFill>
                          <a:latin typeface="Microsoft YaHei"/>
                          <a:cs typeface="Microsoft YaHei"/>
                        </a:rPr>
                        <a:t>1.10-</a:t>
                      </a:r>
                      <a:r>
                        <a:rPr sz="600" spc="-20" dirty="0">
                          <a:solidFill>
                            <a:srgbClr val="221714"/>
                          </a:solidFill>
                          <a:latin typeface="Microsoft YaHei"/>
                          <a:cs typeface="Microsoft YaHei"/>
                        </a:rPr>
                        <a:t>1.40</a:t>
                      </a:r>
                      <a:endParaRPr sz="600">
                        <a:latin typeface="Microsoft YaHei"/>
                        <a:cs typeface="Microsoft YaHei"/>
                      </a:endParaRPr>
                    </a:p>
                  </a:txBody>
                  <a:tcPr marL="0" marR="0" marT="209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05"/>
                        </a:lnSpc>
                        <a:spcBef>
                          <a:spcPts val="165"/>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209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ts val="705"/>
                        </a:lnSpc>
                        <a:spcBef>
                          <a:spcPts val="16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3180" algn="ctr">
                        <a:lnSpc>
                          <a:spcPts val="705"/>
                        </a:lnSpc>
                        <a:spcBef>
                          <a:spcPts val="160"/>
                        </a:spcBef>
                      </a:pPr>
                      <a:r>
                        <a:rPr sz="600" spc="-70" dirty="0">
                          <a:solidFill>
                            <a:srgbClr val="221714"/>
                          </a:solidFill>
                          <a:latin typeface="Microsoft YaHei"/>
                          <a:cs typeface="Microsoft YaHei"/>
                        </a:rPr>
                        <a:t>0.0008-</a:t>
                      </a:r>
                      <a:r>
                        <a:rPr sz="600" spc="-60" dirty="0">
                          <a:solidFill>
                            <a:srgbClr val="221714"/>
                          </a:solidFill>
                          <a:latin typeface="Microsoft YaHei"/>
                          <a:cs typeface="Microsoft YaHei"/>
                        </a:rPr>
                        <a:t>0.0050（B）</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6"/>
                  </a:ext>
                </a:extLst>
              </a:tr>
              <a:tr h="122555">
                <a:tc>
                  <a:txBody>
                    <a:bodyPr/>
                    <a:lstStyle/>
                    <a:p>
                      <a:pPr marR="635" algn="ctr">
                        <a:lnSpc>
                          <a:spcPts val="710"/>
                        </a:lnSpc>
                        <a:spcBef>
                          <a:spcPts val="160"/>
                        </a:spcBef>
                      </a:pPr>
                      <a:r>
                        <a:rPr sz="600" spc="-10" dirty="0">
                          <a:solidFill>
                            <a:srgbClr val="221714"/>
                          </a:solidFill>
                          <a:latin typeface="Microsoft YaHei"/>
                          <a:cs typeface="Microsoft YaHei"/>
                        </a:rPr>
                        <a:t>16MnCr5</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905" algn="ctr">
                        <a:lnSpc>
                          <a:spcPts val="705"/>
                        </a:lnSpc>
                        <a:spcBef>
                          <a:spcPts val="160"/>
                        </a:spcBef>
                      </a:pPr>
                      <a:r>
                        <a:rPr sz="600" spc="-30" dirty="0">
                          <a:solidFill>
                            <a:srgbClr val="221714"/>
                          </a:solidFill>
                          <a:latin typeface="Microsoft YaHei"/>
                          <a:cs typeface="Microsoft YaHei"/>
                        </a:rPr>
                        <a:t>0.14-</a:t>
                      </a:r>
                      <a:r>
                        <a:rPr sz="600" spc="-20" dirty="0">
                          <a:solidFill>
                            <a:srgbClr val="221714"/>
                          </a:solidFill>
                          <a:latin typeface="Microsoft YaHei"/>
                          <a:cs typeface="Microsoft YaHei"/>
                        </a:rPr>
                        <a:t>0.19</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8255" algn="ctr">
                        <a:lnSpc>
                          <a:spcPts val="705"/>
                        </a:lnSpc>
                        <a:spcBef>
                          <a:spcPts val="160"/>
                        </a:spcBef>
                      </a:pPr>
                      <a:r>
                        <a:rPr sz="600" spc="-10" dirty="0">
                          <a:solidFill>
                            <a:srgbClr val="221714"/>
                          </a:solidFill>
                          <a:latin typeface="Microsoft YaHei"/>
                          <a:cs typeface="Microsoft YaHei"/>
                        </a:rPr>
                        <a:t>0.40max</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080" algn="ctr">
                        <a:lnSpc>
                          <a:spcPts val="700"/>
                        </a:lnSpc>
                        <a:spcBef>
                          <a:spcPts val="165"/>
                        </a:spcBef>
                      </a:pPr>
                      <a:r>
                        <a:rPr sz="600" spc="-30" dirty="0">
                          <a:solidFill>
                            <a:srgbClr val="221714"/>
                          </a:solidFill>
                          <a:latin typeface="Microsoft YaHei"/>
                          <a:cs typeface="Microsoft YaHei"/>
                        </a:rPr>
                        <a:t>1.00-</a:t>
                      </a:r>
                      <a:r>
                        <a:rPr sz="600" spc="-20" dirty="0">
                          <a:solidFill>
                            <a:srgbClr val="221714"/>
                          </a:solidFill>
                          <a:latin typeface="Microsoft YaHei"/>
                          <a:cs typeface="Microsoft YaHei"/>
                        </a:rPr>
                        <a:t>1.30</a:t>
                      </a:r>
                      <a:endParaRPr sz="600">
                        <a:latin typeface="Microsoft YaHei"/>
                        <a:cs typeface="Microsoft YaHei"/>
                      </a:endParaRPr>
                    </a:p>
                  </a:txBody>
                  <a:tcPr marL="0" marR="0" marT="209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705"/>
                        </a:lnSpc>
                        <a:spcBef>
                          <a:spcPts val="165"/>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2095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ts val="705"/>
                        </a:lnSpc>
                        <a:spcBef>
                          <a:spcPts val="160"/>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ts val="705"/>
                        </a:lnSpc>
                        <a:spcBef>
                          <a:spcPts val="160"/>
                        </a:spcBef>
                      </a:pPr>
                      <a:r>
                        <a:rPr sz="600" spc="-30" dirty="0">
                          <a:solidFill>
                            <a:srgbClr val="221714"/>
                          </a:solidFill>
                          <a:latin typeface="Microsoft YaHei"/>
                          <a:cs typeface="Microsoft YaHei"/>
                        </a:rPr>
                        <a:t>0.80-</a:t>
                      </a:r>
                      <a:r>
                        <a:rPr sz="600" spc="-20" dirty="0">
                          <a:solidFill>
                            <a:srgbClr val="221714"/>
                          </a:solidFill>
                          <a:latin typeface="Microsoft YaHei"/>
                          <a:cs typeface="Microsoft YaHei"/>
                        </a:rPr>
                        <a:t>1.10</a:t>
                      </a:r>
                      <a:endParaRPr sz="600">
                        <a:latin typeface="Microsoft YaHei"/>
                        <a:cs typeface="Microsoft YaHei"/>
                      </a:endParaRPr>
                    </a:p>
                  </a:txBody>
                  <a:tcPr marL="0" marR="0" marT="2032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7"/>
                  </a:ext>
                </a:extLst>
              </a:tr>
              <a:tr h="122555">
                <a:tc>
                  <a:txBody>
                    <a:bodyPr/>
                    <a:lstStyle/>
                    <a:p>
                      <a:pPr algn="ctr">
                        <a:lnSpc>
                          <a:spcPts val="695"/>
                        </a:lnSpc>
                        <a:spcBef>
                          <a:spcPts val="170"/>
                        </a:spcBef>
                      </a:pPr>
                      <a:r>
                        <a:rPr sz="600" spc="-10" dirty="0">
                          <a:solidFill>
                            <a:srgbClr val="221714"/>
                          </a:solidFill>
                          <a:latin typeface="Microsoft YaHei"/>
                          <a:cs typeface="Microsoft YaHei"/>
                        </a:rPr>
                        <a:t>20CrMnTi</a:t>
                      </a:r>
                      <a:endParaRPr sz="600">
                        <a:latin typeface="Microsoft YaHei"/>
                        <a:cs typeface="Microsoft YaHei"/>
                      </a:endParaRPr>
                    </a:p>
                  </a:txBody>
                  <a:tcPr marL="0" marR="0" marT="215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905" algn="ctr">
                        <a:lnSpc>
                          <a:spcPts val="695"/>
                        </a:lnSpc>
                        <a:spcBef>
                          <a:spcPts val="170"/>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0.23</a:t>
                      </a:r>
                      <a:endParaRPr sz="600">
                        <a:latin typeface="Microsoft YaHei"/>
                        <a:cs typeface="Microsoft YaHei"/>
                      </a:endParaRPr>
                    </a:p>
                  </a:txBody>
                  <a:tcPr marL="0" marR="0" marT="215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160" algn="ctr">
                        <a:lnSpc>
                          <a:spcPts val="695"/>
                        </a:lnSpc>
                        <a:spcBef>
                          <a:spcPts val="170"/>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0.37</a:t>
                      </a:r>
                      <a:endParaRPr sz="600">
                        <a:latin typeface="Microsoft YaHei"/>
                        <a:cs typeface="Microsoft YaHei"/>
                      </a:endParaRPr>
                    </a:p>
                  </a:txBody>
                  <a:tcPr marL="0" marR="0" marT="215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690"/>
                        </a:lnSpc>
                        <a:spcBef>
                          <a:spcPts val="175"/>
                        </a:spcBef>
                      </a:pPr>
                      <a:r>
                        <a:rPr sz="600" spc="-30" dirty="0">
                          <a:solidFill>
                            <a:srgbClr val="221714"/>
                          </a:solidFill>
                          <a:latin typeface="Microsoft YaHei"/>
                          <a:cs typeface="Microsoft YaHei"/>
                        </a:rPr>
                        <a:t>0.80-</a:t>
                      </a:r>
                      <a:r>
                        <a:rPr sz="600" spc="-20" dirty="0">
                          <a:solidFill>
                            <a:srgbClr val="221714"/>
                          </a:solidFill>
                          <a:latin typeface="Microsoft YaHei"/>
                          <a:cs typeface="Microsoft YaHei"/>
                        </a:rPr>
                        <a:t>1.10</a:t>
                      </a:r>
                      <a:endParaRPr sz="600">
                        <a:latin typeface="Microsoft YaHei"/>
                        <a:cs typeface="Microsoft YaHei"/>
                      </a:endParaRPr>
                    </a:p>
                  </a:txBody>
                  <a:tcPr marL="0" marR="0" marT="222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690"/>
                        </a:lnSpc>
                        <a:spcBef>
                          <a:spcPts val="175"/>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222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ts val="695"/>
                        </a:lnSpc>
                        <a:spcBef>
                          <a:spcPts val="175"/>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222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985" algn="ctr">
                        <a:lnSpc>
                          <a:spcPts val="695"/>
                        </a:lnSpc>
                        <a:spcBef>
                          <a:spcPts val="170"/>
                        </a:spcBef>
                      </a:pPr>
                      <a:r>
                        <a:rPr sz="600" spc="-30" dirty="0">
                          <a:solidFill>
                            <a:srgbClr val="221714"/>
                          </a:solidFill>
                          <a:latin typeface="Microsoft YaHei"/>
                          <a:cs typeface="Microsoft YaHei"/>
                        </a:rPr>
                        <a:t>1.10-</a:t>
                      </a:r>
                      <a:r>
                        <a:rPr sz="600" spc="-20" dirty="0">
                          <a:solidFill>
                            <a:srgbClr val="221714"/>
                          </a:solidFill>
                          <a:latin typeface="Microsoft YaHei"/>
                          <a:cs typeface="Microsoft YaHei"/>
                        </a:rPr>
                        <a:t>1.30</a:t>
                      </a:r>
                      <a:endParaRPr sz="600">
                        <a:latin typeface="Microsoft YaHei"/>
                        <a:cs typeface="Microsoft YaHei"/>
                      </a:endParaRPr>
                    </a:p>
                  </a:txBody>
                  <a:tcPr marL="0" marR="0" marT="215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marR="12065" algn="ctr">
                        <a:lnSpc>
                          <a:spcPts val="695"/>
                        </a:lnSpc>
                        <a:spcBef>
                          <a:spcPts val="175"/>
                        </a:spcBef>
                      </a:pPr>
                      <a:r>
                        <a:rPr sz="600" spc="-25" dirty="0">
                          <a:solidFill>
                            <a:srgbClr val="221714"/>
                          </a:solidFill>
                          <a:latin typeface="Microsoft YaHei"/>
                          <a:cs typeface="Microsoft YaHei"/>
                        </a:rPr>
                        <a:t>0.04-</a:t>
                      </a:r>
                      <a:r>
                        <a:rPr sz="600" spc="-10" dirty="0">
                          <a:solidFill>
                            <a:srgbClr val="221714"/>
                          </a:solidFill>
                          <a:latin typeface="Microsoft YaHei"/>
                          <a:cs typeface="Microsoft YaHei"/>
                        </a:rPr>
                        <a:t>0.10(Ti)</a:t>
                      </a:r>
                      <a:endParaRPr sz="600">
                        <a:latin typeface="Microsoft YaHei"/>
                        <a:cs typeface="Microsoft YaHei"/>
                      </a:endParaRPr>
                    </a:p>
                  </a:txBody>
                  <a:tcPr marL="0" marR="0" marT="222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8"/>
                  </a:ext>
                </a:extLst>
              </a:tr>
              <a:tr h="122555">
                <a:tc>
                  <a:txBody>
                    <a:bodyPr/>
                    <a:lstStyle/>
                    <a:p>
                      <a:pPr algn="ctr">
                        <a:lnSpc>
                          <a:spcPts val="695"/>
                        </a:lnSpc>
                        <a:spcBef>
                          <a:spcPts val="170"/>
                        </a:spcBef>
                      </a:pPr>
                      <a:r>
                        <a:rPr sz="600" spc="-10" dirty="0">
                          <a:solidFill>
                            <a:srgbClr val="221714"/>
                          </a:solidFill>
                          <a:latin typeface="Microsoft YaHei"/>
                          <a:cs typeface="Microsoft YaHei"/>
                        </a:rPr>
                        <a:t>40CrMn</a:t>
                      </a:r>
                      <a:endParaRPr sz="600">
                        <a:latin typeface="Microsoft YaHei"/>
                        <a:cs typeface="Microsoft YaHei"/>
                      </a:endParaRPr>
                    </a:p>
                  </a:txBody>
                  <a:tcPr marL="0" marR="0" marT="215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905" algn="ctr">
                        <a:lnSpc>
                          <a:spcPts val="695"/>
                        </a:lnSpc>
                        <a:spcBef>
                          <a:spcPts val="175"/>
                        </a:spcBef>
                      </a:pPr>
                      <a:r>
                        <a:rPr sz="600" spc="-30" dirty="0">
                          <a:solidFill>
                            <a:srgbClr val="221714"/>
                          </a:solidFill>
                          <a:latin typeface="Microsoft YaHei"/>
                          <a:cs typeface="Microsoft YaHei"/>
                        </a:rPr>
                        <a:t>0.37-</a:t>
                      </a:r>
                      <a:r>
                        <a:rPr sz="600" spc="-20" dirty="0">
                          <a:solidFill>
                            <a:srgbClr val="221714"/>
                          </a:solidFill>
                          <a:latin typeface="Microsoft YaHei"/>
                          <a:cs typeface="Microsoft YaHei"/>
                        </a:rPr>
                        <a:t>0.45</a:t>
                      </a:r>
                      <a:endParaRPr sz="600">
                        <a:latin typeface="Microsoft YaHei"/>
                        <a:cs typeface="Microsoft YaHei"/>
                      </a:endParaRPr>
                    </a:p>
                  </a:txBody>
                  <a:tcPr marL="0" marR="0" marT="222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160" algn="ctr">
                        <a:lnSpc>
                          <a:spcPts val="695"/>
                        </a:lnSpc>
                        <a:spcBef>
                          <a:spcPts val="175"/>
                        </a:spcBef>
                      </a:pPr>
                      <a:r>
                        <a:rPr sz="600" spc="-30" dirty="0">
                          <a:solidFill>
                            <a:srgbClr val="221714"/>
                          </a:solidFill>
                          <a:latin typeface="Microsoft YaHei"/>
                          <a:cs typeface="Microsoft YaHei"/>
                        </a:rPr>
                        <a:t>0.17-</a:t>
                      </a:r>
                      <a:r>
                        <a:rPr sz="600" spc="-20" dirty="0">
                          <a:solidFill>
                            <a:srgbClr val="221714"/>
                          </a:solidFill>
                          <a:latin typeface="Microsoft YaHei"/>
                          <a:cs typeface="Microsoft YaHei"/>
                        </a:rPr>
                        <a:t>0.37</a:t>
                      </a:r>
                      <a:endParaRPr sz="600">
                        <a:latin typeface="Microsoft YaHei"/>
                        <a:cs typeface="Microsoft YaHei"/>
                      </a:endParaRPr>
                    </a:p>
                  </a:txBody>
                  <a:tcPr marL="0" marR="0" marT="222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080" algn="ctr">
                        <a:lnSpc>
                          <a:spcPts val="690"/>
                        </a:lnSpc>
                        <a:spcBef>
                          <a:spcPts val="175"/>
                        </a:spcBef>
                      </a:pPr>
                      <a:r>
                        <a:rPr sz="600" spc="-30" dirty="0">
                          <a:solidFill>
                            <a:srgbClr val="221714"/>
                          </a:solidFill>
                          <a:latin typeface="Microsoft YaHei"/>
                          <a:cs typeface="Microsoft YaHei"/>
                        </a:rPr>
                        <a:t>0.90-</a:t>
                      </a:r>
                      <a:r>
                        <a:rPr sz="600" spc="-20" dirty="0">
                          <a:solidFill>
                            <a:srgbClr val="221714"/>
                          </a:solidFill>
                          <a:latin typeface="Microsoft YaHei"/>
                          <a:cs typeface="Microsoft YaHei"/>
                        </a:rPr>
                        <a:t>1.20</a:t>
                      </a:r>
                      <a:endParaRPr sz="600">
                        <a:latin typeface="Microsoft YaHei"/>
                        <a:cs typeface="Microsoft YaHei"/>
                      </a:endParaRPr>
                    </a:p>
                  </a:txBody>
                  <a:tcPr marL="0" marR="0" marT="222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690"/>
                        </a:lnSpc>
                        <a:spcBef>
                          <a:spcPts val="175"/>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222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620" algn="ctr">
                        <a:lnSpc>
                          <a:spcPts val="695"/>
                        </a:lnSpc>
                        <a:spcBef>
                          <a:spcPts val="175"/>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222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620" algn="ctr">
                        <a:lnSpc>
                          <a:spcPts val="695"/>
                        </a:lnSpc>
                        <a:spcBef>
                          <a:spcPts val="175"/>
                        </a:spcBef>
                      </a:pPr>
                      <a:r>
                        <a:rPr sz="600" spc="-30" dirty="0">
                          <a:solidFill>
                            <a:srgbClr val="221714"/>
                          </a:solidFill>
                          <a:latin typeface="Microsoft YaHei"/>
                          <a:cs typeface="Microsoft YaHei"/>
                        </a:rPr>
                        <a:t>0.90-</a:t>
                      </a:r>
                      <a:r>
                        <a:rPr sz="600" spc="-20" dirty="0">
                          <a:solidFill>
                            <a:srgbClr val="221714"/>
                          </a:solidFill>
                          <a:latin typeface="Microsoft YaHei"/>
                          <a:cs typeface="Microsoft YaHei"/>
                        </a:rPr>
                        <a:t>1.20</a:t>
                      </a:r>
                      <a:endParaRPr sz="600">
                        <a:latin typeface="Microsoft YaHei"/>
                        <a:cs typeface="Microsoft YaHei"/>
                      </a:endParaRPr>
                    </a:p>
                  </a:txBody>
                  <a:tcPr marL="0" marR="0" marT="222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nSpc>
                          <a:spcPct val="100000"/>
                        </a:lnSpc>
                      </a:pPr>
                      <a:endParaRPr sz="6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19"/>
                  </a:ext>
                </a:extLst>
              </a:tr>
              <a:tr h="107314">
                <a:tc>
                  <a:txBody>
                    <a:bodyPr/>
                    <a:lstStyle/>
                    <a:p>
                      <a:pPr algn="ctr">
                        <a:lnSpc>
                          <a:spcPts val="670"/>
                        </a:lnSpc>
                        <a:spcBef>
                          <a:spcPts val="70"/>
                        </a:spcBef>
                      </a:pPr>
                      <a:r>
                        <a:rPr sz="600" spc="-10" dirty="0">
                          <a:solidFill>
                            <a:srgbClr val="221714"/>
                          </a:solidFill>
                          <a:latin typeface="Microsoft YaHei"/>
                          <a:cs typeface="Microsoft YaHei"/>
                        </a:rPr>
                        <a:t>50Mn2V</a:t>
                      </a:r>
                      <a:endParaRPr sz="600">
                        <a:latin typeface="Microsoft YaHei"/>
                        <a:cs typeface="Microsoft YaHei"/>
                      </a:endParaRPr>
                    </a:p>
                  </a:txBody>
                  <a:tcPr marL="0" marR="0" marT="889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2540" algn="ctr">
                        <a:lnSpc>
                          <a:spcPts val="670"/>
                        </a:lnSpc>
                        <a:spcBef>
                          <a:spcPts val="75"/>
                        </a:spcBef>
                      </a:pPr>
                      <a:r>
                        <a:rPr sz="600" spc="-30" dirty="0">
                          <a:solidFill>
                            <a:srgbClr val="221714"/>
                          </a:solidFill>
                          <a:latin typeface="Microsoft YaHei"/>
                          <a:cs typeface="Microsoft YaHei"/>
                        </a:rPr>
                        <a:t>0.48-</a:t>
                      </a:r>
                      <a:r>
                        <a:rPr sz="600" spc="-20" dirty="0">
                          <a:solidFill>
                            <a:srgbClr val="221714"/>
                          </a:solidFill>
                          <a:latin typeface="Microsoft YaHei"/>
                          <a:cs typeface="Microsoft YaHei"/>
                        </a:rPr>
                        <a:t>0.57</a:t>
                      </a:r>
                      <a:endParaRPr sz="600">
                        <a:latin typeface="Microsoft YaHei"/>
                        <a:cs typeface="Microsoft YaHei"/>
                      </a:endParaRPr>
                    </a:p>
                  </a:txBody>
                  <a:tcPr marL="0" marR="0" marT="95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10795" algn="ctr">
                        <a:lnSpc>
                          <a:spcPts val="670"/>
                        </a:lnSpc>
                        <a:spcBef>
                          <a:spcPts val="75"/>
                        </a:spcBef>
                      </a:pPr>
                      <a:r>
                        <a:rPr sz="600" spc="-10" dirty="0">
                          <a:solidFill>
                            <a:srgbClr val="221714"/>
                          </a:solidFill>
                          <a:latin typeface="Microsoft YaHei"/>
                          <a:cs typeface="Microsoft YaHei"/>
                        </a:rPr>
                        <a:t>0.30max</a:t>
                      </a:r>
                      <a:endParaRPr sz="600">
                        <a:latin typeface="Microsoft YaHei"/>
                        <a:cs typeface="Microsoft YaHei"/>
                      </a:endParaRPr>
                    </a:p>
                  </a:txBody>
                  <a:tcPr marL="0" marR="0" marT="95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5080" algn="ctr">
                        <a:lnSpc>
                          <a:spcPts val="665"/>
                        </a:lnSpc>
                        <a:spcBef>
                          <a:spcPts val="75"/>
                        </a:spcBef>
                      </a:pPr>
                      <a:r>
                        <a:rPr sz="600" spc="-30" dirty="0">
                          <a:solidFill>
                            <a:srgbClr val="221714"/>
                          </a:solidFill>
                          <a:latin typeface="Microsoft YaHei"/>
                          <a:cs typeface="Microsoft YaHei"/>
                        </a:rPr>
                        <a:t>1.40-</a:t>
                      </a:r>
                      <a:r>
                        <a:rPr sz="600" spc="-20" dirty="0">
                          <a:solidFill>
                            <a:srgbClr val="221714"/>
                          </a:solidFill>
                          <a:latin typeface="Microsoft YaHei"/>
                          <a:cs typeface="Microsoft YaHei"/>
                        </a:rPr>
                        <a:t>1.80</a:t>
                      </a:r>
                      <a:endParaRPr sz="600">
                        <a:latin typeface="Microsoft YaHei"/>
                        <a:cs typeface="Microsoft YaHei"/>
                      </a:endParaRPr>
                    </a:p>
                  </a:txBody>
                  <a:tcPr marL="0" marR="0" marT="95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4445" algn="ctr">
                        <a:lnSpc>
                          <a:spcPts val="670"/>
                        </a:lnSpc>
                        <a:spcBef>
                          <a:spcPts val="75"/>
                        </a:spcBef>
                      </a:pPr>
                      <a:r>
                        <a:rPr sz="600" spc="-10" dirty="0">
                          <a:solidFill>
                            <a:srgbClr val="221714"/>
                          </a:solidFill>
                          <a:latin typeface="Microsoft YaHei"/>
                          <a:cs typeface="Microsoft YaHei"/>
                        </a:rPr>
                        <a:t>0.015max</a:t>
                      </a:r>
                      <a:endParaRPr sz="600">
                        <a:latin typeface="Microsoft YaHei"/>
                        <a:cs typeface="Microsoft YaHei"/>
                      </a:endParaRPr>
                    </a:p>
                  </a:txBody>
                  <a:tcPr marL="0" marR="0" marT="95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7620" algn="ctr">
                        <a:lnSpc>
                          <a:spcPts val="670"/>
                        </a:lnSpc>
                        <a:spcBef>
                          <a:spcPts val="75"/>
                        </a:spcBef>
                      </a:pPr>
                      <a:r>
                        <a:rPr sz="600" spc="-10" dirty="0">
                          <a:solidFill>
                            <a:srgbClr val="221714"/>
                          </a:solidFill>
                          <a:latin typeface="Microsoft YaHei"/>
                          <a:cs typeface="Microsoft YaHei"/>
                        </a:rPr>
                        <a:t>0.025max</a:t>
                      </a:r>
                      <a:endParaRPr sz="600">
                        <a:latin typeface="Microsoft YaHei"/>
                        <a:cs typeface="Microsoft YaHei"/>
                      </a:endParaRPr>
                    </a:p>
                  </a:txBody>
                  <a:tcPr marL="0" marR="0" marT="95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R="12065" algn="ctr">
                        <a:lnSpc>
                          <a:spcPts val="670"/>
                        </a:lnSpc>
                        <a:spcBef>
                          <a:spcPts val="75"/>
                        </a:spcBef>
                      </a:pPr>
                      <a:r>
                        <a:rPr sz="600" spc="-10" dirty="0">
                          <a:solidFill>
                            <a:srgbClr val="221714"/>
                          </a:solidFill>
                          <a:latin typeface="Microsoft YaHei"/>
                          <a:cs typeface="Microsoft YaHei"/>
                        </a:rPr>
                        <a:t>0.30max</a:t>
                      </a:r>
                      <a:endParaRPr sz="600">
                        <a:latin typeface="Microsoft YaHei"/>
                        <a:cs typeface="Microsoft YaHei"/>
                      </a:endParaRPr>
                    </a:p>
                  </a:txBody>
                  <a:tcPr marL="0" marR="0" marT="95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5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a:lnSpc>
                          <a:spcPct val="100000"/>
                        </a:lnSpc>
                      </a:pPr>
                      <a:endParaRPr sz="500">
                        <a:latin typeface="Times New Roman"/>
                        <a:cs typeface="Times New Roman"/>
                      </a:endParaRPr>
                    </a:p>
                  </a:txBody>
                  <a:tcPr marL="0" marR="0" marT="0"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tc>
                  <a:txBody>
                    <a:bodyPr/>
                    <a:lstStyle/>
                    <a:p>
                      <a:pPr marL="6350" marR="12065" algn="ctr">
                        <a:lnSpc>
                          <a:spcPts val="670"/>
                        </a:lnSpc>
                        <a:spcBef>
                          <a:spcPts val="75"/>
                        </a:spcBef>
                      </a:pPr>
                      <a:r>
                        <a:rPr sz="600" spc="-25" dirty="0">
                          <a:solidFill>
                            <a:srgbClr val="221714"/>
                          </a:solidFill>
                          <a:latin typeface="Microsoft YaHei"/>
                          <a:cs typeface="Microsoft YaHei"/>
                        </a:rPr>
                        <a:t>0.08-</a:t>
                      </a:r>
                      <a:r>
                        <a:rPr sz="600" spc="-10" dirty="0">
                          <a:solidFill>
                            <a:srgbClr val="221714"/>
                          </a:solidFill>
                          <a:latin typeface="Microsoft YaHei"/>
                          <a:cs typeface="Microsoft YaHei"/>
                        </a:rPr>
                        <a:t>0.16(V)</a:t>
                      </a:r>
                      <a:endParaRPr sz="600">
                        <a:latin typeface="Microsoft YaHei"/>
                        <a:cs typeface="Microsoft YaHei"/>
                      </a:endParaRPr>
                    </a:p>
                  </a:txBody>
                  <a:tcPr marL="0" marR="0" marT="9525" marB="0">
                    <a:lnL w="6350">
                      <a:solidFill>
                        <a:srgbClr val="060001"/>
                      </a:solidFill>
                      <a:prstDash val="solid"/>
                    </a:lnL>
                    <a:lnR w="6350">
                      <a:solidFill>
                        <a:srgbClr val="060001"/>
                      </a:solidFill>
                      <a:prstDash val="solid"/>
                    </a:lnR>
                    <a:lnT w="6350">
                      <a:solidFill>
                        <a:srgbClr val="060001"/>
                      </a:solidFill>
                      <a:prstDash val="solid"/>
                    </a:lnT>
                    <a:lnB w="6350">
                      <a:solidFill>
                        <a:srgbClr val="060001"/>
                      </a:solidFill>
                      <a:prstDash val="solid"/>
                    </a:lnB>
                  </a:tcPr>
                </a:tc>
                <a:extLst>
                  <a:ext uri="{0D108BD9-81ED-4DB2-BD59-A6C34878D82A}">
                    <a16:rowId xmlns:a16="http://schemas.microsoft.com/office/drawing/2014/main" val="10020"/>
                  </a:ext>
                </a:extLst>
              </a:tr>
            </a:tbl>
          </a:graphicData>
        </a:graphic>
      </p:graphicFrame>
      <p:sp>
        <p:nvSpPr>
          <p:cNvPr id="21" name="Elipse 20">
            <a:extLst>
              <a:ext uri="{FF2B5EF4-FFF2-40B4-BE49-F238E27FC236}">
                <a16:creationId xmlns:a16="http://schemas.microsoft.com/office/drawing/2014/main" id="{3C837A63-35A9-1D97-F4FD-ED12B8129933}"/>
              </a:ext>
            </a:extLst>
          </p:cNvPr>
          <p:cNvSpPr/>
          <p:nvPr/>
        </p:nvSpPr>
        <p:spPr>
          <a:xfrm>
            <a:off x="9296" y="58300"/>
            <a:ext cx="3299269" cy="82982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TotalTime>
  <Words>2928</Words>
  <Application>Microsoft Macintosh PowerPoint</Application>
  <PresentationFormat>Personalizado</PresentationFormat>
  <Paragraphs>899</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Microsoft YaHei</vt:lpstr>
      <vt:lpstr>Microsoft YaHei Light</vt:lpstr>
      <vt:lpstr>Calibri</vt:lpstr>
      <vt:lpstr>Helvetica</vt:lpstr>
      <vt:lpstr>Microsoft Sans Serif</vt:lpstr>
      <vt:lpstr>Times New Roman</vt:lpstr>
      <vt:lpstr>Office Theme</vt:lpstr>
      <vt:lpstr>Presentación de PowerPoint</vt:lpstr>
      <vt:lpstr>Galvanized steel coil</vt:lpstr>
      <vt:lpstr>Galvanized steel plate</vt:lpstr>
      <vt:lpstr>PPGI</vt:lpstr>
      <vt:lpstr>Color coated corrugated plate</vt:lpstr>
      <vt:lpstr>Stainless steel pipe</vt:lpstr>
      <vt:lpstr>Stainless Steel Coil</vt:lpstr>
      <vt:lpstr>Presentación de PowerPoint</vt:lpstr>
      <vt:lpstr>Alloy structural steel</vt:lpstr>
      <vt:lpstr>Aluminum plate</vt:lpstr>
      <vt:lpstr>Aluminum profile</vt:lpstr>
      <vt:lpstr>Aluminum Pipe</vt:lpstr>
      <vt:lpstr>Aluminum Coil</vt:lpstr>
      <vt:lpstr>Aluminum Bar</vt:lpstr>
      <vt:lpstr> Aluminum Foil</vt:lpstr>
      <vt:lpstr>Aluminum Flat Bar</vt:lpstr>
      <vt:lpstr>Steel Rebal</vt:lpstr>
      <vt:lpstr>Carbon steel plate</vt:lpstr>
      <vt:lpstr>Carbon steel coil</vt:lpstr>
      <vt:lpstr>Section steel</vt:lpstr>
      <vt:lpstr>Round steel</vt:lpstr>
      <vt:lpstr>Seamless steel tube</vt:lpstr>
      <vt:lpstr> welded steel pipe</vt:lpstr>
      <vt:lpstr>Packaging &amp; transportation</vt:lpstr>
      <vt:lpstr>Factory display</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烨辉1</dc:title>
  <cp:lastModifiedBy>Alvaro Agurto Cea</cp:lastModifiedBy>
  <cp:revision>8</cp:revision>
  <dcterms:created xsi:type="dcterms:W3CDTF">2024-06-12T14:47:01Z</dcterms:created>
  <dcterms:modified xsi:type="dcterms:W3CDTF">2024-08-26T20:41:15Z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2023-11-01T00:00:00Z</vt:filetime>
  </property>
  <property fmtid="{D5CDD505-2E9C-101B-9397-08002B2CF9AE}" pid="3" name="Creator">
    <vt:lpwstr>Adobe Illustrator 24.0 (Windows)</vt:lpwstr>
  </property>
  <property fmtid="{D5CDD505-2E9C-101B-9397-08002B2CF9AE}" pid="4" name="LastSaved">
    <vt:filetime>2024-06-12T00:00:00Z</vt:filetime>
  </property>
  <property fmtid="{D5CDD505-2E9C-101B-9397-08002B2CF9AE}" pid="5" name="Producer">
    <vt:lpwstr>iLovePDF</vt:lpwstr>
  </property>
</Properties>
</file>